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68" r:id="rId2"/>
  </p:sldMasterIdLst>
  <p:notesMasterIdLst>
    <p:notesMasterId r:id="rId6"/>
  </p:notesMasterIdLst>
  <p:sldIdLst>
    <p:sldId id="260" r:id="rId3"/>
    <p:sldId id="258" r:id="rId4"/>
    <p:sldId id="257" r:id="rId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BF90A4-C08B-447A-3367-F4F4FD51E0A5}" v="21" dt="2020-09-08T10:58:27.997"/>
    <p1510:client id="{E39965BE-A848-43F4-2A6D-96D07EA5633B}" v="21" dt="2020-09-14T14:47:44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2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98C32-C0CC-41B9-AD45-A80D0F2096EF}" type="datetimeFigureOut">
              <a:rPr lang="en-GB"/>
              <a:t>15/09/2020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5D365-63DA-4791-8752-1AC90284B530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743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cs typeface="Arial"/>
            </a:endParaRPr>
          </a:p>
          <a:p>
            <a:pPr marL="171450" indent="-171450">
              <a:buFont typeface="Arial"/>
              <a:buChar char="•"/>
            </a:pPr>
            <a:endParaRPr lang="en-US" dirty="0">
              <a:latin typeface="Arial"/>
              <a:cs typeface="Arial"/>
            </a:endParaRPr>
          </a:p>
          <a:p>
            <a:pPr marL="171450" indent="-171450">
              <a:spcBef>
                <a:spcPct val="30000"/>
              </a:spcBef>
              <a:spcAft>
                <a:spcPct val="0"/>
              </a:spcAft>
              <a:buFont typeface="Arial,Sans-Serif"/>
              <a:buChar char="•"/>
            </a:pPr>
            <a:endParaRPr lang="en-US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b="1" dirty="0"/>
              <a:t>One way</a:t>
            </a:r>
            <a:r>
              <a:rPr lang="en-US" dirty="0"/>
              <a:t> is to monitor online activities of the students while learning online. Major key players in ensuring student online protection are; the students, parents, guardians and teachers. They all have a role to play when it comes to online safety of students and the protection of their personal information.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FCF46E-BC25-425C-8A30-19FAB047C57A}" type="slidenum">
              <a:rPr lang="en-US" altLang="en-US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0630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1607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Raleway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6352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7" name="Oval 6"/>
          <p:cNvSpPr/>
          <p:nvPr userDrawn="1"/>
        </p:nvSpPr>
        <p:spPr>
          <a:xfrm>
            <a:off x="11672882" y="-148007"/>
            <a:ext cx="655570" cy="655569"/>
          </a:xfrm>
          <a:prstGeom prst="ellipse">
            <a:avLst/>
          </a:prstGeom>
          <a:solidFill>
            <a:srgbClr val="7030A0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44B5E3D8-B559-49FC-84E7-900B409E63B2}" type="slidenum">
              <a:rPr lang="id-ID" sz="14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82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7153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4508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2831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78049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62785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5728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798348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4628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15/09/2020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1B61-9C88-4800-BA1D-948591EAF1E9}" type="datetimeFigureOut">
              <a:rPr lang="en-CA" smtClean="0"/>
              <a:t>2020-09-15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F074-1453-4EDD-8B66-BFF5DC0DB23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192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1F6DB15A-927D-4AC4-B3CB-6927BE0D1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5825"/>
            <a:ext cx="12203500" cy="6863057"/>
          </a:xfrm>
          <a:prstGeom prst="rect">
            <a:avLst/>
          </a:prstGeom>
        </p:spPr>
      </p:pic>
      <p:sp>
        <p:nvSpPr>
          <p:cNvPr id="5" name="Title 5">
            <a:extLst>
              <a:ext uri="{FF2B5EF4-FFF2-40B4-BE49-F238E27FC236}">
                <a16:creationId xmlns:a16="http://schemas.microsoft.com/office/drawing/2014/main" id="{676C9CE6-81C1-401E-B6B9-C34BAAB8FD5F}"/>
              </a:ext>
            </a:extLst>
          </p:cNvPr>
          <p:cNvSpPr>
            <a:spLocks noGrp="1"/>
          </p:cNvSpPr>
          <p:nvPr/>
        </p:nvSpPr>
        <p:spPr>
          <a:xfrm>
            <a:off x="1373737" y="3315704"/>
            <a:ext cx="5807838" cy="5847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1800" dirty="0">
                <a:solidFill>
                  <a:schemeClr val="bg1"/>
                </a:solidFill>
                <a:latin typeface="Arial"/>
                <a:cs typeface="Arial"/>
              </a:rPr>
              <a:t>WEEK 4</a:t>
            </a:r>
          </a:p>
        </p:txBody>
      </p:sp>
      <p:sp>
        <p:nvSpPr>
          <p:cNvPr id="6" name="Subtitle 6">
            <a:extLst>
              <a:ext uri="{FF2B5EF4-FFF2-40B4-BE49-F238E27FC236}">
                <a16:creationId xmlns:a16="http://schemas.microsoft.com/office/drawing/2014/main" id="{A36B8A62-F76F-488A-A4A0-2CB38B5031BF}"/>
              </a:ext>
            </a:extLst>
          </p:cNvPr>
          <p:cNvSpPr>
            <a:spLocks noGrp="1"/>
          </p:cNvSpPr>
          <p:nvPr/>
        </p:nvSpPr>
        <p:spPr>
          <a:xfrm>
            <a:off x="1373737" y="2873910"/>
            <a:ext cx="7903271" cy="8835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2813">
              <a:spcBef>
                <a:spcPct val="0"/>
              </a:spcBef>
              <a:defRPr/>
            </a:pPr>
            <a:r>
              <a:rPr lang="en-US" sz="3200" dirty="0">
                <a:solidFill>
                  <a:schemeClr val="bg1"/>
                </a:solidFill>
                <a:ea typeface="+mn-lt"/>
                <a:cs typeface="+mn-lt"/>
              </a:rPr>
              <a:t>STUDENT ONLINE PROTECTION</a:t>
            </a:r>
          </a:p>
          <a:p>
            <a:pPr algn="l" defTabSz="912813">
              <a:spcAft>
                <a:spcPct val="0"/>
              </a:spcAft>
              <a:defRPr/>
            </a:pPr>
            <a:endParaRPr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9940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9AB4F-C06B-4375-9366-4931D23C2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9016" y="1634706"/>
            <a:ext cx="7007524" cy="28527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>
                <a:cs typeface="Arial"/>
              </a:rPr>
              <a:t>STUDENT ONLINE PROTECTION</a:t>
            </a:r>
          </a:p>
        </p:txBody>
      </p:sp>
    </p:spTree>
    <p:extLst>
      <p:ext uri="{BB962C8B-B14F-4D97-AF65-F5344CB8AC3E}">
        <p14:creationId xmlns:p14="http://schemas.microsoft.com/office/powerpoint/2010/main" val="3927403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C633E6-6A9E-4E91-8208-55047C530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352" y="114720"/>
            <a:ext cx="10673749" cy="51996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/>
          </a:p>
          <a:p>
            <a:r>
              <a:rPr lang="en-US" sz="3200">
                <a:latin typeface="Arial"/>
                <a:cs typeface="Arial"/>
              </a:rPr>
              <a:t>Student online protection is the safeguarding of students from online risks.</a:t>
            </a:r>
            <a:endParaRPr lang="en-US" sz="3200" dirty="0">
              <a:latin typeface="Arial"/>
              <a:cs typeface="Arial"/>
            </a:endParaRPr>
          </a:p>
          <a:p>
            <a:endParaRPr lang="en-US" sz="3200" dirty="0">
              <a:latin typeface="Arial"/>
              <a:cs typeface="Arial"/>
            </a:endParaRPr>
          </a:p>
          <a:p>
            <a:r>
              <a:rPr lang="en-US" sz="3200">
                <a:latin typeface="Arial"/>
                <a:cs typeface="Arial"/>
              </a:rPr>
              <a:t>Student online protection aims at protecting students while learning online. </a:t>
            </a:r>
            <a:endParaRPr lang="en-US" sz="3200" dirty="0">
              <a:latin typeface="Arial"/>
              <a:cs typeface="Arial"/>
            </a:endParaRPr>
          </a:p>
          <a:p>
            <a:endParaRPr lang="en-US" sz="3200" dirty="0">
              <a:latin typeface="Arial"/>
              <a:cs typeface="Arial"/>
            </a:endParaRPr>
          </a:p>
          <a:p>
            <a:r>
              <a:rPr lang="en-US" sz="3200">
                <a:latin typeface="Arial"/>
                <a:cs typeface="Arial"/>
              </a:rPr>
              <a:t>Students who are minors are vulnerable when it comes to the consumption of the internet. </a:t>
            </a:r>
            <a:endParaRPr lang="en-US" sz="3200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6655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ustom 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104</Words>
  <Application>Microsoft Office PowerPoint</Application>
  <PresentationFormat>Widescreen</PresentationFormat>
  <Paragraphs>15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Arial,Sans-Serif</vt:lpstr>
      <vt:lpstr>Calibri</vt:lpstr>
      <vt:lpstr>Calibri Light</vt:lpstr>
      <vt:lpstr>Raleway</vt:lpstr>
      <vt:lpstr>office theme</vt:lpstr>
      <vt:lpstr>1_Office Theme</vt:lpstr>
      <vt:lpstr>PowerPoint Presentation</vt:lpstr>
      <vt:lpstr>STUDENT ONLINE PROTECTION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muenimusomba@outlook.com</cp:lastModifiedBy>
  <cp:revision>39</cp:revision>
  <dcterms:created xsi:type="dcterms:W3CDTF">2020-09-08T10:45:39Z</dcterms:created>
  <dcterms:modified xsi:type="dcterms:W3CDTF">2020-09-15T09:53:49Z</dcterms:modified>
</cp:coreProperties>
</file>