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8" r:id="rId1"/>
  </p:sldMasterIdLst>
  <p:notesMasterIdLst>
    <p:notesMasterId r:id="rId5"/>
  </p:notesMasterIdLst>
  <p:sldIdLst>
    <p:sldId id="481" r:id="rId2"/>
    <p:sldId id="478" r:id="rId3"/>
    <p:sldId id="482" r:id="rId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79BD"/>
    <a:srgbClr val="6E6F6E"/>
    <a:srgbClr val="0099CC"/>
    <a:srgbClr val="FFCC66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7" autoAdjust="0"/>
    <p:restoredTop sz="82215" autoAdjust="0"/>
  </p:normalViewPr>
  <p:slideViewPr>
    <p:cSldViewPr>
      <p:cViewPr varScale="1">
        <p:scale>
          <a:sx n="64" d="100"/>
          <a:sy n="64" d="100"/>
        </p:scale>
        <p:origin x="107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272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1614" y="-43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DFCF46E-BC25-425C-8A30-19FAB047C5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67741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1607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79834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46286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latin typeface="Raleway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36352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7" name="Oval 6"/>
          <p:cNvSpPr/>
          <p:nvPr userDrawn="1"/>
        </p:nvSpPr>
        <p:spPr>
          <a:xfrm>
            <a:off x="11672882" y="-148007"/>
            <a:ext cx="655570" cy="655569"/>
          </a:xfrm>
          <a:prstGeom prst="ellipse">
            <a:avLst/>
          </a:prstGeom>
          <a:solidFill>
            <a:srgbClr val="7030A0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44B5E3D8-B559-49FC-84E7-900B409E63B2}" type="slidenum">
              <a:rPr lang="id-ID" sz="14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682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715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74508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283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78049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278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7572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1B61-9C88-4800-BA1D-948591EAF1E9}" type="datetimeFigureOut">
              <a:rPr lang="en-CA" smtClean="0"/>
              <a:t>2020-09-16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6192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853002-F7F7-42F2-A257-50ED505194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FD35410-F0E9-461C-A444-F521EBC5E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101851"/>
            <a:ext cx="10515600" cy="1719262"/>
          </a:xfrm>
        </p:spPr>
        <p:txBody>
          <a:bodyPr>
            <a:normAutofit/>
          </a:bodyPr>
          <a:lstStyle/>
          <a:p>
            <a:r>
              <a:rPr lang="en-US" sz="3200" spc="225" dirty="0">
                <a:solidFill>
                  <a:schemeClr val="bg1"/>
                </a:solidFill>
                <a:cs typeface="Roboto"/>
              </a:rPr>
              <a:t>IDENTIFYING CYBERSECURITY ATTACKS AND ATTACK VECTORS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3E33D11-C75F-4E33-840D-23122E321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67200"/>
            <a:ext cx="10515600" cy="150018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WEEK 2</a:t>
            </a:r>
          </a:p>
        </p:txBody>
      </p:sp>
    </p:spTree>
    <p:extLst>
      <p:ext uri="{BB962C8B-B14F-4D97-AF65-F5344CB8AC3E}">
        <p14:creationId xmlns:p14="http://schemas.microsoft.com/office/powerpoint/2010/main" val="2719367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92720-A248-426A-AE3E-94C82432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j-lt"/>
                <a:cs typeface="Roboto Condensed"/>
              </a:rPr>
              <a:t>How To Identify A Cyber-attack</a:t>
            </a:r>
            <a:endParaRPr lang="en-US" sz="3200" b="1" dirty="0">
              <a:latin typeface="+mj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C633E6-6A9E-4E91-8208-55047C530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69900" marR="314960" indent="-457200">
              <a:lnSpc>
                <a:spcPct val="119800"/>
              </a:lnSpc>
              <a:spcBef>
                <a:spcPts val="100"/>
              </a:spcBef>
            </a:pPr>
            <a:r>
              <a:rPr lang="en-US" spc="75" dirty="0"/>
              <a:t>Your </a:t>
            </a:r>
            <a:r>
              <a:rPr lang="en-US" spc="85" dirty="0"/>
              <a:t>computer </a:t>
            </a:r>
            <a:r>
              <a:rPr lang="en-US" spc="80" dirty="0"/>
              <a:t>speed </a:t>
            </a:r>
            <a:r>
              <a:rPr lang="en-US" spc="65" dirty="0"/>
              <a:t>has </a:t>
            </a:r>
            <a:r>
              <a:rPr lang="en-US" spc="80" dirty="0"/>
              <a:t>slowed </a:t>
            </a:r>
            <a:r>
              <a:rPr lang="en-US" spc="75" dirty="0"/>
              <a:t>down </a:t>
            </a:r>
            <a:r>
              <a:rPr lang="en-US" spc="90" dirty="0"/>
              <a:t>significantly</a:t>
            </a:r>
            <a:endParaRPr lang="en-US" spc="75" dirty="0"/>
          </a:p>
          <a:p>
            <a:pPr marL="469900" marR="314960" indent="-457200">
              <a:lnSpc>
                <a:spcPct val="119800"/>
              </a:lnSpc>
              <a:spcBef>
                <a:spcPts val="100"/>
              </a:spcBef>
            </a:pPr>
            <a:r>
              <a:rPr lang="en-US" spc="75" dirty="0"/>
              <a:t>Your information has been</a:t>
            </a:r>
            <a:r>
              <a:rPr lang="en-US" spc="50" dirty="0"/>
              <a:t> </a:t>
            </a:r>
            <a:r>
              <a:rPr lang="en-US" spc="90" dirty="0"/>
              <a:t>compromised</a:t>
            </a:r>
          </a:p>
          <a:p>
            <a:pPr marL="469900" marR="5080" indent="-457200">
              <a:lnSpc>
                <a:spcPct val="119800"/>
              </a:lnSpc>
            </a:pPr>
            <a:r>
              <a:rPr lang="en-US" spc="85" dirty="0"/>
              <a:t>Software </a:t>
            </a:r>
            <a:r>
              <a:rPr lang="en-US" spc="50" dirty="0"/>
              <a:t>or </a:t>
            </a:r>
            <a:r>
              <a:rPr lang="en-US" spc="85" dirty="0"/>
              <a:t>browser add-ons </a:t>
            </a:r>
            <a:r>
              <a:rPr lang="en-US" spc="80" dirty="0"/>
              <a:t>appear </a:t>
            </a:r>
            <a:r>
              <a:rPr lang="en-US" spc="75" dirty="0"/>
              <a:t>that </a:t>
            </a:r>
            <a:r>
              <a:rPr lang="en-US" spc="65" dirty="0"/>
              <a:t>you  </a:t>
            </a:r>
            <a:r>
              <a:rPr lang="en-US" spc="80" dirty="0"/>
              <a:t>don’t</a:t>
            </a:r>
            <a:r>
              <a:rPr lang="en-US" spc="200" dirty="0"/>
              <a:t> </a:t>
            </a:r>
            <a:r>
              <a:rPr lang="en-US" spc="85" dirty="0"/>
              <a:t>recognize</a:t>
            </a:r>
          </a:p>
          <a:p>
            <a:pPr marL="469900" marR="2212340" indent="-457200">
              <a:lnSpc>
                <a:spcPct val="119800"/>
              </a:lnSpc>
            </a:pPr>
            <a:r>
              <a:rPr lang="en-US" spc="90" dirty="0"/>
              <a:t>Additional </a:t>
            </a:r>
            <a:r>
              <a:rPr lang="en-US" spc="85" dirty="0"/>
              <a:t>pop-ups </a:t>
            </a:r>
            <a:r>
              <a:rPr lang="en-US" spc="65" dirty="0"/>
              <a:t>are </a:t>
            </a:r>
            <a:r>
              <a:rPr lang="en-US" spc="85" dirty="0"/>
              <a:t>happening  </a:t>
            </a:r>
          </a:p>
          <a:p>
            <a:pPr marL="469900" marR="2212340" indent="-457200">
              <a:lnSpc>
                <a:spcPct val="119800"/>
              </a:lnSpc>
            </a:pPr>
            <a:r>
              <a:rPr lang="en-US" spc="80" dirty="0"/>
              <a:t>Random </a:t>
            </a:r>
            <a:r>
              <a:rPr lang="en-US" spc="85" dirty="0"/>
              <a:t>shutdowns </a:t>
            </a:r>
            <a:r>
              <a:rPr lang="en-US" spc="65" dirty="0"/>
              <a:t>and </a:t>
            </a:r>
            <a:r>
              <a:rPr lang="en-US" spc="85" dirty="0"/>
              <a:t>restarts </a:t>
            </a:r>
            <a:r>
              <a:rPr lang="en-US" spc="65" dirty="0"/>
              <a:t>are  </a:t>
            </a:r>
            <a:r>
              <a:rPr lang="en-US" spc="85" dirty="0"/>
              <a:t>happening </a:t>
            </a:r>
            <a:r>
              <a:rPr lang="en-US" spc="50" dirty="0"/>
              <a:t>on </a:t>
            </a:r>
            <a:r>
              <a:rPr lang="en-US" spc="75" dirty="0"/>
              <a:t>your</a:t>
            </a:r>
            <a:r>
              <a:rPr lang="en-US" spc="465" dirty="0"/>
              <a:t> </a:t>
            </a:r>
            <a:r>
              <a:rPr lang="en-US" spc="85" dirty="0"/>
              <a:t>machine</a:t>
            </a:r>
          </a:p>
          <a:p>
            <a:pPr marL="469900" marR="2212340" indent="-457200">
              <a:lnSpc>
                <a:spcPct val="119800"/>
              </a:lnSpc>
            </a:pPr>
            <a:r>
              <a:rPr lang="en-US" spc="65" dirty="0"/>
              <a:t>You are </a:t>
            </a:r>
            <a:r>
              <a:rPr lang="en-US" spc="80" dirty="0"/>
              <a:t>denied access </a:t>
            </a:r>
            <a:r>
              <a:rPr lang="en-US" spc="50" dirty="0"/>
              <a:t>to </a:t>
            </a:r>
            <a:r>
              <a:rPr lang="en-US" spc="75" dirty="0"/>
              <a:t>your</a:t>
            </a:r>
            <a:r>
              <a:rPr lang="en-US" spc="869" dirty="0"/>
              <a:t> </a:t>
            </a:r>
            <a:r>
              <a:rPr lang="en-US" spc="85" dirty="0"/>
              <a:t>account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984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B92720-A248-426A-AE3E-94C82432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j-lt"/>
                <a:cs typeface="Roboto Condensed"/>
              </a:rPr>
              <a:t>Attack Vectors</a:t>
            </a:r>
            <a:endParaRPr lang="en-US" sz="3200" b="1" dirty="0">
              <a:latin typeface="+mj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C633E6-6A9E-4E91-8208-55047C530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cs typeface="RobotoRegular"/>
              </a:rPr>
              <a:t>A </a:t>
            </a:r>
            <a:r>
              <a:rPr lang="en-US" spc="65" dirty="0">
                <a:cs typeface="RobotoRegular"/>
              </a:rPr>
              <a:t>path </a:t>
            </a:r>
            <a:r>
              <a:rPr lang="en-US" spc="45" dirty="0">
                <a:cs typeface="RobotoRegular"/>
              </a:rPr>
              <a:t>by </a:t>
            </a:r>
            <a:r>
              <a:rPr lang="en-US" spc="70" dirty="0">
                <a:cs typeface="RobotoRegular"/>
              </a:rPr>
              <a:t>which </a:t>
            </a:r>
            <a:r>
              <a:rPr lang="en-US" dirty="0">
                <a:cs typeface="RobotoRegular"/>
              </a:rPr>
              <a:t>a </a:t>
            </a:r>
            <a:r>
              <a:rPr lang="en-US" spc="75" dirty="0">
                <a:cs typeface="RobotoRegular"/>
              </a:rPr>
              <a:t>hacker </a:t>
            </a:r>
            <a:r>
              <a:rPr lang="en-US" spc="60" dirty="0">
                <a:cs typeface="RobotoRegular"/>
              </a:rPr>
              <a:t>can use </a:t>
            </a:r>
            <a:r>
              <a:rPr lang="en-US" spc="45" dirty="0">
                <a:cs typeface="RobotoRegular"/>
              </a:rPr>
              <a:t>to  </a:t>
            </a:r>
            <a:r>
              <a:rPr lang="en-US" spc="65" dirty="0">
                <a:cs typeface="RobotoRegular"/>
              </a:rPr>
              <a:t>gain </a:t>
            </a:r>
            <a:r>
              <a:rPr lang="en-US" spc="80" dirty="0">
                <a:cs typeface="RobotoRegular"/>
              </a:rPr>
              <a:t>unauthorized </a:t>
            </a:r>
            <a:r>
              <a:rPr lang="en-US" spc="75" dirty="0">
                <a:cs typeface="RobotoRegular"/>
              </a:rPr>
              <a:t>access </a:t>
            </a:r>
            <a:r>
              <a:rPr lang="en-US" spc="45" dirty="0">
                <a:cs typeface="RobotoRegular"/>
              </a:rPr>
              <a:t>to </a:t>
            </a:r>
            <a:r>
              <a:rPr lang="en-US" dirty="0">
                <a:cs typeface="RobotoRegular"/>
              </a:rPr>
              <a:t>the system.</a:t>
            </a:r>
          </a:p>
          <a:p>
            <a:pPr marL="0" indent="0">
              <a:buNone/>
            </a:pPr>
            <a:endParaRPr lang="en-US" sz="3000" b="1" dirty="0"/>
          </a:p>
          <a:p>
            <a:pPr marL="0" indent="0">
              <a:buNone/>
            </a:pPr>
            <a:r>
              <a:rPr lang="en-US" b="1" dirty="0"/>
              <a:t>Examples of attack vectors </a:t>
            </a:r>
          </a:p>
          <a:p>
            <a:r>
              <a:rPr lang="en-US" dirty="0"/>
              <a:t>Weak system login Credentials</a:t>
            </a:r>
          </a:p>
          <a:p>
            <a:r>
              <a:rPr lang="en-US" dirty="0"/>
              <a:t>Malicious insiders</a:t>
            </a:r>
          </a:p>
          <a:p>
            <a:r>
              <a:rPr lang="en-US" dirty="0"/>
              <a:t>Misconfiguration</a:t>
            </a:r>
          </a:p>
          <a:p>
            <a:r>
              <a:rPr lang="en-US" dirty="0"/>
              <a:t>Ransomware</a:t>
            </a:r>
          </a:p>
          <a:p>
            <a:r>
              <a:rPr lang="en-US" dirty="0"/>
              <a:t>Phishing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60941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ustom 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9036</TotalTime>
  <Words>85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Raleway</vt:lpstr>
      <vt:lpstr>1_Office Theme</vt:lpstr>
      <vt:lpstr>IDENTIFYING CYBERSECURITY ATTACKS AND ATTACK VECTORS </vt:lpstr>
      <vt:lpstr>How To Identify A Cyber-attack</vt:lpstr>
      <vt:lpstr>Attack Vectors</vt:lpstr>
    </vt:vector>
  </TitlesOfParts>
  <Company>UWW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TeacherFutures</dc:creator>
  <cp:lastModifiedBy>muenimusomba@outlook.com</cp:lastModifiedBy>
  <cp:revision>128</cp:revision>
  <cp:lastPrinted>1601-01-01T00:00:00Z</cp:lastPrinted>
  <dcterms:created xsi:type="dcterms:W3CDTF">2002-03-03T23:12:34Z</dcterms:created>
  <dcterms:modified xsi:type="dcterms:W3CDTF">2020-09-16T12:37:42Z</dcterms:modified>
</cp:coreProperties>
</file>