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C3F147-C617-43A2-89BA-57AE936C33DF}"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C3F147-C617-43A2-89BA-57AE936C33DF}"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C3F147-C617-43A2-89BA-57AE936C33DF}"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C3F147-C617-43A2-89BA-57AE936C33DF}"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C3F147-C617-43A2-89BA-57AE936C33DF}"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C3F147-C617-43A2-89BA-57AE936C33DF}" type="datetimeFigureOut">
              <a:rPr lang="en-US" smtClean="0"/>
              <a:pPr/>
              <a:t>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C3F147-C617-43A2-89BA-57AE936C33DF}" type="datetimeFigureOut">
              <a:rPr lang="en-US" smtClean="0"/>
              <a:pPr/>
              <a:t>2/28/2018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C3F147-C617-43A2-89BA-57AE936C33DF}" type="datetimeFigureOut">
              <a:rPr lang="en-US" smtClean="0"/>
              <a:pPr/>
              <a:t>2/28/2018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C3F147-C617-43A2-89BA-57AE936C33DF}" type="datetimeFigureOut">
              <a:rPr lang="en-US" smtClean="0"/>
              <a:pPr/>
              <a:t>2/28/2018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C3F147-C617-43A2-89BA-57AE936C33DF}" type="datetimeFigureOut">
              <a:rPr lang="en-US" smtClean="0"/>
              <a:pPr/>
              <a:t>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C3F147-C617-43A2-89BA-57AE936C33DF}" type="datetimeFigureOut">
              <a:rPr lang="en-US" smtClean="0"/>
              <a:pPr/>
              <a:t>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D2C52-CD7D-4E65-A13D-4965E71F476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C3F147-C617-43A2-89BA-57AE936C33DF}" type="datetimeFigureOut">
              <a:rPr lang="en-US" smtClean="0"/>
              <a:pPr/>
              <a:t>2/28/2018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5D2C52-CD7D-4E65-A13D-4965E71F476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8400" y="274638"/>
            <a:ext cx="6248400" cy="1143000"/>
          </a:xfrm>
        </p:spPr>
        <p:txBody>
          <a:bodyPr/>
          <a:lstStyle/>
          <a:p>
            <a:r>
              <a:rPr lang="en-US" dirty="0" smtClean="0"/>
              <a:t>Prince </a:t>
            </a:r>
            <a:r>
              <a:rPr lang="en-US" smtClean="0"/>
              <a:t>C. Brainard</a:t>
            </a:r>
            <a:endParaRPr lang="en-US" dirty="0"/>
          </a:p>
        </p:txBody>
      </p:sp>
      <p:sp>
        <p:nvSpPr>
          <p:cNvPr id="6" name="Content Placeholder 5"/>
          <p:cNvSpPr>
            <a:spLocks noGrp="1"/>
          </p:cNvSpPr>
          <p:nvPr>
            <p:ph sz="half" idx="2"/>
          </p:nvPr>
        </p:nvSpPr>
        <p:spPr>
          <a:xfrm>
            <a:off x="4648200" y="1600201"/>
            <a:ext cx="4038600" cy="4343400"/>
          </a:xfrm>
        </p:spPr>
        <p:txBody>
          <a:bodyPr>
            <a:normAutofit lnSpcReduction="10000"/>
          </a:bodyPr>
          <a:lstStyle/>
          <a:p>
            <a:pPr algn="just"/>
            <a:r>
              <a:rPr lang="en-US" sz="1400" dirty="0" smtClean="0"/>
              <a:t>I earned my Master of education degree from </a:t>
            </a:r>
            <a:r>
              <a:rPr lang="en-US" sz="1400" dirty="0" err="1" smtClean="0"/>
              <a:t>Fourah</a:t>
            </a:r>
            <a:r>
              <a:rPr lang="en-US" sz="1400" dirty="0" smtClean="0"/>
              <a:t> Bay College, University of Sierra Leone.  I was working and at the same time studying. </a:t>
            </a:r>
          </a:p>
          <a:p>
            <a:pPr algn="just"/>
            <a:endParaRPr lang="en-US" sz="1400" dirty="0"/>
          </a:p>
          <a:p>
            <a:pPr algn="just"/>
            <a:r>
              <a:rPr lang="en-US" sz="1400" dirty="0" smtClean="0"/>
              <a:t>I </a:t>
            </a:r>
            <a:r>
              <a:rPr lang="en-US" sz="1400" dirty="0" smtClean="0"/>
              <a:t>happy to participate in this most educative and interactive forum for Teacher Futures programme supported by Commonwealth of Learning.  Its an opportunity for me to learn from others.</a:t>
            </a:r>
          </a:p>
          <a:p>
            <a:pPr algn="just"/>
            <a:r>
              <a:rPr lang="en-US" sz="1400" dirty="0" smtClean="0"/>
              <a:t>Looking </a:t>
            </a:r>
            <a:r>
              <a:rPr lang="en-US" sz="1400" dirty="0" smtClean="0"/>
              <a:t>forward to collaborating with you all. God bless!</a:t>
            </a:r>
            <a:endParaRPr lang="en-US" sz="1400" dirty="0"/>
          </a:p>
        </p:txBody>
      </p:sp>
      <p:sp>
        <p:nvSpPr>
          <p:cNvPr id="8" name="Content Placeholder 7"/>
          <p:cNvSpPr>
            <a:spLocks noGrp="1"/>
          </p:cNvSpPr>
          <p:nvPr>
            <p:ph sz="half" idx="1"/>
          </p:nvPr>
        </p:nvSpPr>
        <p:spPr>
          <a:xfrm>
            <a:off x="457200" y="2362201"/>
            <a:ext cx="4038600" cy="2514600"/>
          </a:xfrm>
        </p:spPr>
        <p:txBody>
          <a:bodyPr>
            <a:normAutofit lnSpcReduction="10000"/>
          </a:bodyPr>
          <a:lstStyle/>
          <a:p>
            <a:pPr algn="just"/>
            <a:r>
              <a:rPr lang="en-US" sz="1400" dirty="0" smtClean="0"/>
              <a:t>I am a Sierra Leonean .  I work at Freetown Teachers College., as the Planning Officer and Focal Person for Performance Management Contracts. I am engaged in preparing strategic plans for the college, prepare  and review the college’s service delivery charter, participate in administrative decision making processes of the college, advice administration on administrative matters.  Monitor and evaluate staff performance and projects undertaken by the college.   I am also the </a:t>
            </a:r>
            <a:r>
              <a:rPr lang="en-US" sz="1400" dirty="0" smtClean="0"/>
              <a:t>project contact</a:t>
            </a:r>
            <a:r>
              <a:rPr lang="en-US" sz="1400" dirty="0" smtClean="0"/>
              <a:t> </a:t>
            </a:r>
            <a:r>
              <a:rPr lang="en-US" sz="1400" dirty="0" smtClean="0"/>
              <a:t>Person for </a:t>
            </a:r>
            <a:r>
              <a:rPr lang="en-US" sz="1400" dirty="0" smtClean="0"/>
              <a:t>Freetown Teachers C </a:t>
            </a:r>
            <a:r>
              <a:rPr lang="en-US" sz="1400" dirty="0" err="1" smtClean="0"/>
              <a:t>ollege</a:t>
            </a:r>
            <a:r>
              <a:rPr lang="en-US" sz="1400" dirty="0" smtClean="0"/>
              <a:t>–COL </a:t>
            </a:r>
            <a:r>
              <a:rPr lang="en-US" sz="1400" dirty="0" smtClean="0"/>
              <a:t>projects.</a:t>
            </a:r>
            <a:endParaRPr lang="en-US" sz="1400" dirty="0"/>
          </a:p>
        </p:txBody>
      </p:sp>
      <p:pic>
        <p:nvPicPr>
          <p:cNvPr id="9" name="Picture 8" descr="IMG_20171029_120958.jpg"/>
          <p:cNvPicPr>
            <a:picLocks noChangeAspect="1"/>
          </p:cNvPicPr>
          <p:nvPr/>
        </p:nvPicPr>
        <p:blipFill>
          <a:blip r:embed="rId2" cstate="print"/>
          <a:stretch>
            <a:fillRect/>
          </a:stretch>
        </p:blipFill>
        <p:spPr>
          <a:xfrm>
            <a:off x="152400" y="0"/>
            <a:ext cx="2667000" cy="1905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3133</TotalTime>
  <Words>160</Words>
  <Application>Microsoft Office PowerPoint</Application>
  <PresentationFormat>On-screen Show (4:3)</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Prince C. Brainard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Prince Charles Brainard</dc:title>
  <dc:creator>P. BRAINARD</dc:creator>
  <cp:lastModifiedBy>P. BRAINARD</cp:lastModifiedBy>
  <cp:revision>46</cp:revision>
  <dcterms:created xsi:type="dcterms:W3CDTF">2017-03-02T15:37:53Z</dcterms:created>
  <dcterms:modified xsi:type="dcterms:W3CDTF">2018-02-28T14:53:42Z</dcterms:modified>
</cp:coreProperties>
</file>