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21"/>
  </p:notesMasterIdLst>
  <p:sldIdLst>
    <p:sldId id="257" r:id="rId6"/>
    <p:sldId id="265" r:id="rId7"/>
    <p:sldId id="267" r:id="rId8"/>
    <p:sldId id="274" r:id="rId9"/>
    <p:sldId id="292" r:id="rId10"/>
    <p:sldId id="289" r:id="rId11"/>
    <p:sldId id="295" r:id="rId12"/>
    <p:sldId id="284" r:id="rId13"/>
    <p:sldId id="296" r:id="rId14"/>
    <p:sldId id="297" r:id="rId15"/>
    <p:sldId id="298" r:id="rId16"/>
    <p:sldId id="290" r:id="rId17"/>
    <p:sldId id="291" r:id="rId18"/>
    <p:sldId id="299"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Askounis" initials="HA" lastIdx="1" clrIdx="0">
    <p:extLst>
      <p:ext uri="{19B8F6BF-5375-455C-9EA6-DF929625EA0E}">
        <p15:presenceInfo xmlns:p15="http://schemas.microsoft.com/office/powerpoint/2012/main" userId="S-1-5-21-542264435-2126130483-1179000955-2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5BD"/>
    <a:srgbClr val="92D050"/>
    <a:srgbClr val="290088"/>
    <a:srgbClr val="F8545F"/>
    <a:srgbClr val="8D609B"/>
    <a:srgbClr val="B3AA7E"/>
    <a:srgbClr val="AA1E41"/>
    <a:srgbClr val="577C78"/>
    <a:srgbClr val="B0306B"/>
    <a:srgbClr val="EEB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0" autoAdjust="0"/>
    <p:restoredTop sz="95230" autoAdjust="0"/>
  </p:normalViewPr>
  <p:slideViewPr>
    <p:cSldViewPr snapToGrid="0">
      <p:cViewPr varScale="1">
        <p:scale>
          <a:sx n="92" d="100"/>
          <a:sy n="92" d="100"/>
        </p:scale>
        <p:origin x="1696" y="17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9E61EF-D09D-412B-A36D-8667E3C62306}" type="datetimeFigureOut">
              <a:rPr lang="en-US" smtClean="0"/>
              <a:t>8/26/20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13173-708C-41F6-B918-200267073A83}" type="slidenum">
              <a:rPr lang="en-US" smtClean="0"/>
              <a:t>‹#›</a:t>
            </a:fld>
            <a:endParaRPr lang="en-US"/>
          </a:p>
        </p:txBody>
      </p:sp>
    </p:spTree>
    <p:extLst>
      <p:ext uri="{BB962C8B-B14F-4D97-AF65-F5344CB8AC3E}">
        <p14:creationId xmlns:p14="http://schemas.microsoft.com/office/powerpoint/2010/main" val="377055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dirty="0"/>
              <a:t>Welcome to the C-Delta Training of Trainers Online Course.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Lets make a start...and begin with an overview of what C-Delta is all about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Z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ZA" dirty="0"/>
          </a:p>
          <a:p>
            <a:pPr marL="0" lvl="0" indent="0">
              <a:spcBef>
                <a:spcPts val="0"/>
              </a:spcBef>
              <a:spcAft>
                <a:spcPts val="0"/>
              </a:spcAft>
              <a:buNone/>
            </a:pPr>
            <a:endParaRPr dirty="0"/>
          </a:p>
        </p:txBody>
      </p:sp>
    </p:spTree>
    <p:extLst>
      <p:ext uri="{BB962C8B-B14F-4D97-AF65-F5344CB8AC3E}">
        <p14:creationId xmlns:p14="http://schemas.microsoft.com/office/powerpoint/2010/main" val="781287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start off the first week with introductions both asynchronously and synchronously and become familiar with the platform</a:t>
            </a:r>
          </a:p>
          <a:p>
            <a:r>
              <a:rPr lang="en-US" dirty="0"/>
              <a:t>We then explore the concept of digital identity, searching online and issues of privacy and ownership and reflect on our own </a:t>
            </a:r>
            <a:r>
              <a:rPr lang="en-NZ" sz="1100" b="0" i="0" u="none" strike="noStrike" cap="none" dirty="0">
                <a:solidFill>
                  <a:srgbClr val="000000"/>
                </a:solidFill>
                <a:effectLst/>
                <a:latin typeface="Arial"/>
                <a:ea typeface="Arial"/>
                <a:cs typeface="Arial"/>
                <a:sym typeface="Arial"/>
              </a:rPr>
              <a:t>information seeking approaches and behaviours </a:t>
            </a:r>
            <a:r>
              <a:rPr lang="en-US" dirty="0"/>
              <a:t>   </a:t>
            </a:r>
          </a:p>
        </p:txBody>
      </p:sp>
    </p:spTree>
    <p:extLst>
      <p:ext uri="{BB962C8B-B14F-4D97-AF65-F5344CB8AC3E}">
        <p14:creationId xmlns:p14="http://schemas.microsoft.com/office/powerpoint/2010/main" val="93631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58750" indent="0">
              <a:buNone/>
            </a:pPr>
            <a:r>
              <a:rPr lang="en-ZA" dirty="0"/>
              <a:t>In week 2 we move towards </a:t>
            </a:r>
            <a:r>
              <a:rPr lang="en-ZA" dirty="0">
                <a:solidFill>
                  <a:srgbClr val="290088"/>
                </a:solidFill>
              </a:rPr>
              <a:t>improving your ability to </a:t>
            </a:r>
            <a:r>
              <a:rPr lang="en-ZA" dirty="0">
                <a:solidFill>
                  <a:srgbClr val="290088"/>
                </a:solidFill>
                <a:sym typeface="Arial"/>
              </a:rPr>
              <a:t> </a:t>
            </a:r>
            <a:r>
              <a:rPr lang="en-NZ" dirty="0">
                <a:solidFill>
                  <a:srgbClr val="290088"/>
                </a:solidFill>
                <a:sym typeface="Arial"/>
              </a:rPr>
              <a:t>identify, analyse and  assess online resources</a:t>
            </a:r>
          </a:p>
          <a:p>
            <a:pPr marL="158750" indent="0">
              <a:buNone/>
            </a:pPr>
            <a:endParaRPr lang="en-NZ" dirty="0">
              <a:solidFill>
                <a:srgbClr val="290088"/>
              </a:solidFill>
              <a:sym typeface="Arial"/>
            </a:endParaRPr>
          </a:p>
          <a:p>
            <a:pPr marL="158750" indent="0">
              <a:buNone/>
            </a:pPr>
            <a:r>
              <a:rPr lang="en-ZA" dirty="0">
                <a:solidFill>
                  <a:srgbClr val="290088"/>
                </a:solidFill>
              </a:rPr>
              <a:t>We will explore permissible use of online resources </a:t>
            </a:r>
            <a:r>
              <a:rPr lang="en-NZ" dirty="0">
                <a:solidFill>
                  <a:srgbClr val="290088"/>
                </a:solidFill>
                <a:sym typeface="Arial"/>
              </a:rPr>
              <a:t>and use them responsibly as well as issues around  equity/inequity of access to resources. </a:t>
            </a:r>
          </a:p>
          <a:p>
            <a:pPr marL="158750" indent="0">
              <a:buNone/>
            </a:pPr>
            <a:endParaRPr lang="en-NZ" dirty="0">
              <a:solidFill>
                <a:srgbClr val="290088"/>
              </a:solidFill>
              <a:sym typeface="Arial"/>
            </a:endParaRPr>
          </a:p>
          <a:p>
            <a:pPr marL="158750" indent="0">
              <a:buNone/>
            </a:pPr>
            <a:r>
              <a:rPr lang="en-NZ" dirty="0">
                <a:solidFill>
                  <a:srgbClr val="290088"/>
                </a:solidFill>
                <a:sym typeface="Arial"/>
              </a:rPr>
              <a:t>week 2 also will introduce to the COL C-Delta platform and use a case study approach to work through two examples of how people approach change. </a:t>
            </a:r>
            <a:endParaRPr lang="en-ZA" dirty="0"/>
          </a:p>
        </p:txBody>
      </p:sp>
    </p:spTree>
    <p:extLst>
      <p:ext uri="{BB962C8B-B14F-4D97-AF65-F5344CB8AC3E}">
        <p14:creationId xmlns:p14="http://schemas.microsoft.com/office/powerpoint/2010/main" val="336005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week 3 draws on module 6’s focus on developing networks and designing open and inclusive  learning resources. It draws in discussion in module 7 as a focus for reflecting on issues of inequality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There is then opportunity to focus on your own context and educational challenges and as future DEL’s plan how you will contribute and become an online content creator.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We end by reflecting on how you, as a group,  can </a:t>
            </a:r>
            <a:r>
              <a:rPr lang="en-US" sz="1200" baseline="0" dirty="0" err="1"/>
              <a:t>mobilise</a:t>
            </a:r>
            <a:r>
              <a:rPr lang="en-US" sz="1200" baseline="0" dirty="0"/>
              <a:t> your own networks. </a:t>
            </a:r>
            <a:endParaRPr lang="en-US" sz="1200" dirty="0"/>
          </a:p>
          <a:p>
            <a:pPr>
              <a:buNone/>
            </a:pPr>
            <a:endParaRPr lang="en-ZA" dirty="0"/>
          </a:p>
        </p:txBody>
      </p:sp>
    </p:spTree>
    <p:extLst>
      <p:ext uri="{BB962C8B-B14F-4D97-AF65-F5344CB8AC3E}">
        <p14:creationId xmlns:p14="http://schemas.microsoft.com/office/powerpoint/2010/main" val="3330048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Shape 1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259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dirty="0"/>
              <a:t>C-Delta was established by COL 2016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ZA" dirty="0"/>
          </a:p>
          <a:p>
            <a:pPr marL="0" lvl="0" indent="0" rtl="0">
              <a:spcBef>
                <a:spcPts val="0"/>
              </a:spcBef>
              <a:spcAft>
                <a:spcPts val="0"/>
              </a:spcAft>
              <a:buNone/>
            </a:pPr>
            <a:r>
              <a:rPr lang="mi-NZ" dirty="0"/>
              <a:t>Whats really important about this program is that it not just about promoting DE (although that is certainly one aspect) but about producing leaders in the filed of DE. </a:t>
            </a:r>
          </a:p>
          <a:p>
            <a:pPr marL="0" lvl="0" indent="0" rtl="0">
              <a:spcBef>
                <a:spcPts val="0"/>
              </a:spcBef>
              <a:spcAft>
                <a:spcPts val="0"/>
              </a:spcAft>
              <a:buNone/>
            </a:pPr>
            <a:endParaRPr lang="mi-NZ" dirty="0"/>
          </a:p>
          <a:p>
            <a:pPr marL="0" lvl="0" indent="0" rtl="0">
              <a:spcBef>
                <a:spcPts val="0"/>
              </a:spcBef>
              <a:spcAft>
                <a:spcPts val="0"/>
              </a:spcAft>
              <a:buNone/>
            </a:pPr>
            <a:r>
              <a:rPr lang="mi-NZ" dirty="0"/>
              <a:t>Your role as a leader in DE has already been acknowledged as you are a participant in this course. However the goal of the next few weeks is to introduce you to the program, </a:t>
            </a:r>
            <a:r>
              <a:rPr lang="en-NZ" sz="1100" b="0" i="0" u="none" strike="noStrike" cap="none" dirty="0">
                <a:solidFill>
                  <a:srgbClr val="000000"/>
                </a:solidFill>
                <a:effectLst/>
                <a:latin typeface="Arial"/>
                <a:ea typeface="Arial"/>
                <a:cs typeface="Arial"/>
                <a:sym typeface="Arial"/>
              </a:rPr>
              <a:t>develops your digital literacy/ practices and provide you with tools and strategies to enhance your DEL capability </a:t>
            </a:r>
            <a:endParaRPr dirty="0"/>
          </a:p>
        </p:txBody>
      </p:sp>
    </p:spTree>
    <p:extLst>
      <p:ext uri="{BB962C8B-B14F-4D97-AF65-F5344CB8AC3E}">
        <p14:creationId xmlns:p14="http://schemas.microsoft.com/office/powerpoint/2010/main" val="275810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NZ" sz="1100" b="0" i="0" u="none" strike="noStrike" cap="none" dirty="0">
                <a:solidFill>
                  <a:srgbClr val="000000"/>
                </a:solidFill>
                <a:effectLst/>
                <a:latin typeface="Arial"/>
                <a:ea typeface="Arial"/>
                <a:cs typeface="Arial"/>
                <a:sym typeface="Arial"/>
              </a:rPr>
              <a:t>COL commissioned a research team based at the Centre for Innovation in Teaching and Learning (CILT), University of Cape Town, to develop a concept paper with the aim of theorising a curriculum framework for digital education leadership</a:t>
            </a:r>
          </a:p>
          <a:p>
            <a:r>
              <a:rPr lang="en-US" dirty="0"/>
              <a:t>In April 2016, at the start of the program a group of experts and thought leaders from across the commonwealth came together to conceptualize CDELTA. </a:t>
            </a:r>
          </a:p>
        </p:txBody>
      </p:sp>
    </p:spTree>
    <p:extLst>
      <p:ext uri="{BB962C8B-B14F-4D97-AF65-F5344CB8AC3E}">
        <p14:creationId xmlns:p14="http://schemas.microsoft.com/office/powerpoint/2010/main" val="2847729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ZA" dirty="0"/>
              <a:t>This resulted in the development of a CP. If you are interested in finding out more about </a:t>
            </a:r>
            <a:r>
              <a:rPr lang="en-ZA" dirty="0" err="1"/>
              <a:t>whats</a:t>
            </a:r>
            <a:r>
              <a:rPr lang="en-ZA" dirty="0"/>
              <a:t> behind the curriculum you can read more about it on Oasis, COL’s open access repository. Just type C-Delta into the search bar.</a:t>
            </a:r>
          </a:p>
          <a:p>
            <a:pPr marL="0" lvl="0" indent="0" rtl="0">
              <a:spcBef>
                <a:spcPts val="0"/>
              </a:spcBef>
              <a:spcAft>
                <a:spcPts val="0"/>
              </a:spcAft>
              <a:buNone/>
            </a:pPr>
            <a:endParaRPr lang="en-ZA" dirty="0"/>
          </a:p>
          <a:p>
            <a:endParaRPr lang="en-US" dirty="0"/>
          </a:p>
        </p:txBody>
      </p:sp>
    </p:spTree>
    <p:extLst>
      <p:ext uri="{BB962C8B-B14F-4D97-AF65-F5344CB8AC3E}">
        <p14:creationId xmlns:p14="http://schemas.microsoft.com/office/powerpoint/2010/main" val="21526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NZ" sz="1100" b="0" i="0" u="none" strike="noStrike" cap="none" dirty="0">
                <a:solidFill>
                  <a:srgbClr val="000000"/>
                </a:solidFill>
                <a:effectLst/>
                <a:latin typeface="Arial"/>
                <a:ea typeface="Arial"/>
                <a:cs typeface="Arial"/>
                <a:sym typeface="Arial"/>
              </a:rPr>
              <a:t>The paper drew on an extensive literature review of digital literacy, digital education and digital education leadership. It then outlined the motivation for the conceptualisation of the proposed curriculum framework for digital education leadership. </a:t>
            </a:r>
            <a:endParaRPr lang="en-US" dirty="0"/>
          </a:p>
        </p:txBody>
      </p:sp>
    </p:spTree>
    <p:extLst>
      <p:ext uri="{BB962C8B-B14F-4D97-AF65-F5344CB8AC3E}">
        <p14:creationId xmlns:p14="http://schemas.microsoft.com/office/powerpoint/2010/main" val="168169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resulted in the production of 7 modules which were originally written in document format </a:t>
            </a:r>
          </a:p>
          <a:p>
            <a:r>
              <a:rPr lang="en-US" sz="1100" b="0" i="0" u="none" strike="noStrike" cap="none" dirty="0">
                <a:solidFill>
                  <a:srgbClr val="000000"/>
                </a:solidFill>
                <a:effectLst/>
                <a:latin typeface="Arial"/>
                <a:ea typeface="Arial"/>
                <a:cs typeface="Arial"/>
                <a:sym typeface="Arial"/>
              </a:rPr>
              <a:t>You can view these on the COL oasis platform as well. </a:t>
            </a:r>
          </a:p>
          <a:p>
            <a:r>
              <a:rPr lang="en-US" sz="1100" b="0" i="0" u="none" strike="noStrike" cap="none" dirty="0">
                <a:solidFill>
                  <a:srgbClr val="000000"/>
                </a:solidFill>
                <a:effectLst/>
                <a:latin typeface="Arial"/>
                <a:ea typeface="Arial"/>
                <a:cs typeface="Arial"/>
                <a:sym typeface="Arial"/>
              </a:rPr>
              <a:t>One of the principles underlying the program </a:t>
            </a:r>
            <a:r>
              <a:rPr lang="en-NZ" sz="1100" b="0" i="0" u="none" strike="noStrike" cap="none" dirty="0">
                <a:solidFill>
                  <a:srgbClr val="000000"/>
                </a:solidFill>
                <a:effectLst/>
                <a:latin typeface="Arial"/>
                <a:ea typeface="Arial"/>
                <a:cs typeface="Arial"/>
                <a:sym typeface="Arial"/>
              </a:rPr>
              <a:t>was for them to be  accessible to and applicable to people in all education sectors in all countries of the Commonwealth; </a:t>
            </a:r>
            <a:endParaRPr lang="en-US" dirty="0"/>
          </a:p>
        </p:txBody>
      </p:sp>
    </p:spTree>
    <p:extLst>
      <p:ext uri="{BB962C8B-B14F-4D97-AF65-F5344CB8AC3E}">
        <p14:creationId xmlns:p14="http://schemas.microsoft.com/office/powerpoint/2010/main" val="402993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mi-NZ" dirty="0"/>
              <a:t>https://cdelta.col.org/</a:t>
            </a:r>
          </a:p>
          <a:p>
            <a:endParaRPr lang="mi-NZ" dirty="0"/>
          </a:p>
          <a:p>
            <a:r>
              <a:rPr lang="mi-NZ" dirty="0"/>
              <a:t>As you are aware the modules were developed into a self paced online course and can be access on the website </a:t>
            </a:r>
          </a:p>
        </p:txBody>
      </p:sp>
      <p:sp>
        <p:nvSpPr>
          <p:cNvPr id="4" name="Slide Number Placeholder 3"/>
          <p:cNvSpPr>
            <a:spLocks noGrp="1"/>
          </p:cNvSpPr>
          <p:nvPr>
            <p:ph type="sldNum" sz="quarter" idx="5"/>
          </p:nvPr>
        </p:nvSpPr>
        <p:spPr/>
        <p:txBody>
          <a:bodyPr/>
          <a:lstStyle/>
          <a:p>
            <a:fld id="{5EB1CC1C-A23D-4131-AC2C-0CDA2D237808}" type="slidenum">
              <a:rPr lang="en-ZA" smtClean="0"/>
              <a:t>8</a:t>
            </a:fld>
            <a:endParaRPr lang="en-ZA"/>
          </a:p>
        </p:txBody>
      </p:sp>
    </p:spTree>
    <p:extLst>
      <p:ext uri="{BB962C8B-B14F-4D97-AF65-F5344CB8AC3E}">
        <p14:creationId xmlns:p14="http://schemas.microsoft.com/office/powerpoint/2010/main" val="91976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mi-NZ" dirty="0"/>
              <a:t>So how do you produce leaders in Digital Education.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mi-NZ" dirty="0"/>
              <a:t>The philosophy of the program is a DEL needs to not just understand how to use technology but should develop their own set of dgital education practices. They are then able to walk the talk and lead others in developing learning and teaching opportunities using digital technologies that are appropriate for their given contexts</a:t>
            </a:r>
            <a:endParaRPr lang="en-GB" dirty="0"/>
          </a:p>
          <a:p>
            <a:pPr marL="0" lvl="0" indent="0" rtl="0">
              <a:spcBef>
                <a:spcPts val="0"/>
              </a:spcBef>
              <a:spcAft>
                <a:spcPts val="0"/>
              </a:spcAft>
              <a:buNone/>
            </a:pPr>
            <a:endParaRPr lang="en-GB" dirty="0"/>
          </a:p>
        </p:txBody>
      </p:sp>
    </p:spTree>
    <p:extLst>
      <p:ext uri="{BB962C8B-B14F-4D97-AF65-F5344CB8AC3E}">
        <p14:creationId xmlns:p14="http://schemas.microsoft.com/office/powerpoint/2010/main" val="4191600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NZ" dirty="0"/>
              <a:t>Over the next few weeks the </a:t>
            </a:r>
            <a:r>
              <a:rPr lang="en-NZ" dirty="0" err="1"/>
              <a:t>ToT</a:t>
            </a:r>
            <a:r>
              <a:rPr lang="en-NZ" dirty="0"/>
              <a:t> online course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NZ"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NZ" dirty="0"/>
              <a:t>Aims to</a:t>
            </a:r>
          </a:p>
          <a:p>
            <a:pPr marL="171450" lvl="0" indent="-171450" rtl="0">
              <a:spcBef>
                <a:spcPts val="0"/>
              </a:spcBef>
              <a:spcAft>
                <a:spcPts val="0"/>
              </a:spcAft>
            </a:pPr>
            <a:r>
              <a:rPr lang="en-NZ" dirty="0"/>
              <a:t>to provide you with an introduction to AND experience of the C-Delta modules and activities, </a:t>
            </a:r>
          </a:p>
          <a:p>
            <a:pPr marL="171450" lvl="0" indent="-171450" rtl="0">
              <a:spcBef>
                <a:spcPts val="0"/>
              </a:spcBef>
              <a:spcAft>
                <a:spcPts val="0"/>
              </a:spcAft>
            </a:pPr>
            <a:r>
              <a:rPr lang="en-NZ" dirty="0"/>
              <a:t>engage you in discussion and activities to help you grow and develop as a DEL </a:t>
            </a:r>
          </a:p>
          <a:p>
            <a:pPr marL="171450" lvl="0" indent="-171450" rtl="0">
              <a:spcBef>
                <a:spcPts val="0"/>
              </a:spcBef>
              <a:spcAft>
                <a:spcPts val="0"/>
              </a:spcAft>
            </a:pPr>
            <a:r>
              <a:rPr lang="en-NZ" dirty="0"/>
              <a:t>give you opportunity to reflect on and plan how you will move forward as a DEL yourself</a:t>
            </a:r>
          </a:p>
          <a:p>
            <a:pPr marL="171450" lvl="0" indent="-171450" rtl="0">
              <a:spcBef>
                <a:spcPts val="0"/>
              </a:spcBef>
              <a:spcAft>
                <a:spcPts val="0"/>
              </a:spcAft>
            </a:pPr>
            <a:endParaRPr lang="en-NZ" dirty="0"/>
          </a:p>
          <a:p>
            <a:pPr marL="0" lvl="0" indent="0" rtl="0">
              <a:spcBef>
                <a:spcPts val="0"/>
              </a:spcBef>
              <a:spcAft>
                <a:spcPts val="0"/>
              </a:spcAft>
              <a:buNone/>
            </a:pPr>
            <a:r>
              <a:rPr lang="en-NZ" dirty="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NZ" sz="1100" b="0" i="0" u="none" strike="noStrike" cap="none" dirty="0">
                <a:solidFill>
                  <a:srgbClr val="000000"/>
                </a:solidFill>
                <a:effectLst/>
                <a:latin typeface="Arial"/>
                <a:ea typeface="Arial"/>
                <a:cs typeface="Arial"/>
                <a:sym typeface="Arial"/>
              </a:rPr>
              <a:t>This is an orientation to C-DELTA – so will not make you an expert on all aspects of the program. However the modules  are available for you anytime to work through and consult</a:t>
            </a:r>
          </a:p>
          <a:p>
            <a:pPr marL="0" lvl="0" indent="0" rtl="0">
              <a:spcBef>
                <a:spcPts val="0"/>
              </a:spcBef>
              <a:spcAft>
                <a:spcPts val="0"/>
              </a:spcAft>
              <a:buNone/>
            </a:pPr>
            <a:endParaRPr dirty="0"/>
          </a:p>
        </p:txBody>
      </p:sp>
    </p:spTree>
    <p:extLst>
      <p:ext uri="{BB962C8B-B14F-4D97-AF65-F5344CB8AC3E}">
        <p14:creationId xmlns:p14="http://schemas.microsoft.com/office/powerpoint/2010/main" val="2659950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5F3E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C7A485-88BC-4868-A765-CAC1461BD24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526" y="0"/>
            <a:ext cx="9143999" cy="6857999"/>
          </a:xfrm>
          <a:prstGeom prst="rect">
            <a:avLst/>
          </a:prstGeom>
        </p:spPr>
      </p:pic>
      <p:sp>
        <p:nvSpPr>
          <p:cNvPr id="2" name="Title 1"/>
          <p:cNvSpPr>
            <a:spLocks noGrp="1"/>
          </p:cNvSpPr>
          <p:nvPr>
            <p:ph type="title"/>
          </p:nvPr>
        </p:nvSpPr>
        <p:spPr>
          <a:xfrm>
            <a:off x="341524" y="122464"/>
            <a:ext cx="8486282" cy="5081925"/>
          </a:xfrm>
        </p:spPr>
        <p:txBody>
          <a:bodyPr>
            <a:noAutofit/>
          </a:bodyPr>
          <a:lstStyle>
            <a:lvl1pPr algn="ctr">
              <a:defRPr lang="en-US" sz="48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352925" y="5204389"/>
            <a:ext cx="4791075" cy="1653610"/>
          </a:xfrm>
        </p:spPr>
        <p:txBody>
          <a:bodyPr>
            <a:normAutofit/>
          </a:bodyPr>
          <a:lstStyle>
            <a:lvl1pPr marL="0" indent="0" algn="l">
              <a:buNone/>
              <a:defRPr sz="2000">
                <a:solidFill>
                  <a:srgbClr val="290088"/>
                </a:solidFill>
                <a:latin typeface="+mj-lt"/>
              </a:defRPr>
            </a:lvl1pPr>
            <a:lvl2pPr marL="457200" indent="0" algn="ctr">
              <a:buNone/>
              <a:defRPr sz="1800">
                <a:latin typeface="HelveticaNeueLT Std Cn" panose="020B0506030502030204" pitchFamily="34" charset="0"/>
              </a:defRPr>
            </a:lvl2pPr>
            <a:lvl3pPr marL="914400" indent="0" algn="ctr">
              <a:buNone/>
              <a:defRPr sz="1800">
                <a:latin typeface="HelveticaNeueLT Std Cn" panose="020B0506030502030204" pitchFamily="34" charset="0"/>
              </a:defRPr>
            </a:lvl3pPr>
            <a:lvl4pPr marL="1371600" indent="0" algn="ctr">
              <a:buNone/>
              <a:defRPr sz="1800">
                <a:latin typeface="HelveticaNeueLT Std Cn" panose="020B0506030502030204" pitchFamily="34" charset="0"/>
              </a:defRPr>
            </a:lvl4pPr>
            <a:lvl5pPr marL="1828800" indent="0" algn="ctr">
              <a:buNone/>
              <a:defRPr sz="180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6" y="5319449"/>
            <a:ext cx="4203201" cy="775718"/>
          </a:xfrm>
          <a:prstGeom prst="rect">
            <a:avLst/>
          </a:prstGeom>
        </p:spPr>
      </p:pic>
    </p:spTree>
    <p:extLst>
      <p:ext uri="{BB962C8B-B14F-4D97-AF65-F5344CB8AC3E}">
        <p14:creationId xmlns:p14="http://schemas.microsoft.com/office/powerpoint/2010/main" val="361771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F6F4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01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solidFill>
          <a:srgbClr val="F3F2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22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bg>
      <p:bgPr>
        <a:solidFill>
          <a:srgbClr val="F3F2F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55948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3103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3EA6F-09DB-443B-B17A-76613FDF79B8}" type="datetimeFigureOut">
              <a:rPr lang="en-US" smtClean="0"/>
              <a:t>8/26/20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BA949-CD2C-4590-B090-BB94B8C913C7}" type="slidenum">
              <a:rPr lang="en-US" smtClean="0"/>
              <a:t>‹#›</a:t>
            </a:fld>
            <a:endParaRPr lang="en-US"/>
          </a:p>
        </p:txBody>
      </p:sp>
    </p:spTree>
    <p:extLst>
      <p:ext uri="{BB962C8B-B14F-4D97-AF65-F5344CB8AC3E}">
        <p14:creationId xmlns:p14="http://schemas.microsoft.com/office/powerpoint/2010/main" val="23488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and Content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572000"/>
          </a:xfrm>
        </p:spPr>
        <p:txBody>
          <a:bodyPr/>
          <a:lstStyle>
            <a:lvl1pPr marL="342900" indent="-342900">
              <a:buClr>
                <a:schemeClr val="tx2">
                  <a:lumMod val="75000"/>
                </a:schemeClr>
              </a:buClr>
              <a:buFont typeface="Arial" panose="020B0604020202020204" pitchFamily="34" charset="0"/>
              <a:buChar char="•"/>
              <a:defRPr>
                <a:solidFill>
                  <a:schemeClr val="accent1">
                    <a:lumMod val="75000"/>
                  </a:schemeClr>
                </a:solidFill>
                <a:latin typeface="+mn-lt"/>
              </a:defRPr>
            </a:lvl1pPr>
            <a:lvl2pPr>
              <a:defRPr>
                <a:solidFill>
                  <a:schemeClr val="accent1">
                    <a:lumMod val="75000"/>
                  </a:schemeClr>
                </a:solidFill>
                <a:latin typeface="+mn-lt"/>
              </a:defRPr>
            </a:lvl2pPr>
            <a:lvl3pPr>
              <a:defRPr>
                <a:solidFill>
                  <a:schemeClr val="accent1">
                    <a:lumMod val="75000"/>
                  </a:schemeClr>
                </a:solidFill>
                <a:latin typeface="+mn-lt"/>
              </a:defRPr>
            </a:lvl3pPr>
            <a:lvl4pPr>
              <a:defRPr>
                <a:solidFill>
                  <a:schemeClr val="accent1">
                    <a:lumMod val="75000"/>
                  </a:schemeClr>
                </a:solidFill>
                <a:latin typeface="+mn-lt"/>
              </a:defRPr>
            </a:lvl4pPr>
            <a:lvl5pPr>
              <a:defRPr>
                <a:solidFill>
                  <a:schemeClr val="accent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416675"/>
            <a:ext cx="2133600" cy="365125"/>
          </a:xfrm>
          <a:prstGeom prst="rect">
            <a:avLst/>
          </a:prstGeom>
        </p:spPr>
        <p:txBody>
          <a:bodyPr/>
          <a:lstStyle>
            <a:lvl1pPr fontAlgn="auto">
              <a:spcBef>
                <a:spcPts val="0"/>
              </a:spcBef>
              <a:spcAft>
                <a:spcPts val="0"/>
              </a:spcAft>
              <a:defRPr>
                <a:latin typeface="+mn-lt"/>
              </a:defRPr>
            </a:lvl1pPr>
          </a:lstStyle>
          <a:p>
            <a:pPr>
              <a:defRPr/>
            </a:pPr>
            <a:fld id="{F9AA857C-7821-4C5A-ACED-61546AC1B345}" type="datetimeFigureOut">
              <a:rPr lang="en-US"/>
              <a:pPr>
                <a:defRPr/>
              </a:pPr>
              <a:t>8/26/20</a:t>
            </a:fld>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416675"/>
            <a:ext cx="2133600" cy="365125"/>
          </a:xfrm>
          <a:prstGeom prst="rect">
            <a:avLst/>
          </a:prstGeom>
        </p:spPr>
        <p:txBody>
          <a:bodyPr/>
          <a:lstStyle>
            <a:lvl1pPr fontAlgn="auto">
              <a:spcBef>
                <a:spcPts val="0"/>
              </a:spcBef>
              <a:spcAft>
                <a:spcPts val="0"/>
              </a:spcAft>
              <a:defRPr>
                <a:latin typeface="+mn-lt"/>
              </a:defRPr>
            </a:lvl1pPr>
          </a:lstStyle>
          <a:p>
            <a:pPr>
              <a:defRPr/>
            </a:pPr>
            <a:fld id="{75BA1E63-C882-434F-9AB5-76AD3CB6F194}" type="slidenum">
              <a:rPr lang="en-US"/>
              <a:pPr>
                <a:defRPr/>
              </a:pPr>
              <a:t>‹#›</a:t>
            </a:fld>
            <a:endParaRPr lang="en-US"/>
          </a:p>
        </p:txBody>
      </p:sp>
      <p:sp>
        <p:nvSpPr>
          <p:cNvPr id="19" name="Title 1"/>
          <p:cNvSpPr>
            <a:spLocks noGrp="1"/>
          </p:cNvSpPr>
          <p:nvPr>
            <p:ph type="title"/>
          </p:nvPr>
        </p:nvSpPr>
        <p:spPr>
          <a:xfrm>
            <a:off x="304800" y="168166"/>
            <a:ext cx="8382000" cy="1265238"/>
          </a:xfrm>
        </p:spPr>
        <p:txBody>
          <a:bodyPr anchor="ctr"/>
          <a:lstStyle>
            <a:lvl1pPr>
              <a:defRPr sz="4000" i="1"/>
            </a:lvl1pPr>
          </a:lstStyle>
          <a:p>
            <a:r>
              <a:rPr lang="en-US"/>
              <a:t>Click to edit Master title style</a:t>
            </a:r>
            <a:endParaRPr lang="en-US" dirty="0"/>
          </a:p>
        </p:txBody>
      </p:sp>
    </p:spTree>
    <p:extLst>
      <p:ext uri="{BB962C8B-B14F-4D97-AF65-F5344CB8AC3E}">
        <p14:creationId xmlns:p14="http://schemas.microsoft.com/office/powerpoint/2010/main" val="4909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rgbClr val="B3AA7E">
            <a:alpha val="18000"/>
          </a:srgb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 y="1"/>
            <a:ext cx="9143999" cy="6894285"/>
          </a:xfrm>
          <a:prstGeom prst="rect">
            <a:avLst/>
          </a:prstGeom>
        </p:spPr>
      </p:pic>
      <p:sp>
        <p:nvSpPr>
          <p:cNvPr id="2" name="Title 1"/>
          <p:cNvSpPr>
            <a:spLocks noGrp="1"/>
          </p:cNvSpPr>
          <p:nvPr>
            <p:ph type="title"/>
          </p:nvPr>
        </p:nvSpPr>
        <p:spPr>
          <a:xfrm>
            <a:off x="341524" y="122468"/>
            <a:ext cx="8595648" cy="5178843"/>
          </a:xfrm>
        </p:spPr>
        <p:txBody>
          <a:bodyPr>
            <a:noAutofit/>
          </a:bodyPr>
          <a:lstStyle>
            <a:lvl1pPr algn="ctr">
              <a:defRPr lang="en-US" sz="45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265840" y="5203334"/>
            <a:ext cx="4791075" cy="1538550"/>
          </a:xfrm>
        </p:spPr>
        <p:txBody>
          <a:bodyPr>
            <a:normAutofit/>
          </a:bodyPr>
          <a:lstStyle>
            <a:lvl1pPr marL="0" indent="0" algn="l">
              <a:buNone/>
              <a:defRPr sz="1800">
                <a:solidFill>
                  <a:srgbClr val="290088"/>
                </a:solidFill>
                <a:latin typeface="+mj-lt"/>
              </a:defRPr>
            </a:lvl1pPr>
            <a:lvl2pPr marL="342900" indent="0" algn="ctr">
              <a:buNone/>
              <a:defRPr sz="1350">
                <a:latin typeface="HelveticaNeueLT Std Cn" panose="020B0506030502030204" pitchFamily="34" charset="0"/>
              </a:defRPr>
            </a:lvl2pPr>
            <a:lvl3pPr marL="685800" indent="0" algn="ctr">
              <a:buNone/>
              <a:defRPr sz="1350">
                <a:latin typeface="HelveticaNeueLT Std Cn" panose="020B0506030502030204" pitchFamily="34" charset="0"/>
              </a:defRPr>
            </a:lvl3pPr>
            <a:lvl4pPr marL="1028700" indent="0" algn="ctr">
              <a:buNone/>
              <a:defRPr sz="1350">
                <a:latin typeface="HelveticaNeueLT Std Cn" panose="020B0506030502030204" pitchFamily="34" charset="0"/>
              </a:defRPr>
            </a:lvl4pPr>
            <a:lvl5pPr marL="1371600" indent="0" algn="ctr">
              <a:buNone/>
              <a:defRPr sz="135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205133"/>
            <a:ext cx="4032078" cy="892665"/>
          </a:xfrm>
          <a:prstGeom prst="rect">
            <a:avLst/>
          </a:prstGeom>
        </p:spPr>
      </p:pic>
    </p:spTree>
    <p:extLst>
      <p:ext uri="{BB962C8B-B14F-4D97-AF65-F5344CB8AC3E}">
        <p14:creationId xmlns:p14="http://schemas.microsoft.com/office/powerpoint/2010/main" val="68768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Title Slide">
  <p:cSld name="4_Title Slide">
    <p:bg>
      <p:bgPr>
        <a:solidFill>
          <a:srgbClr val="B3AA7E">
            <a:alpha val="17647"/>
          </a:srgbClr>
        </a:solidFill>
        <a:effectLst/>
      </p:bgPr>
    </p:bg>
    <p:spTree>
      <p:nvGrpSpPr>
        <p:cNvPr id="1" name="Shape 58"/>
        <p:cNvGrpSpPr/>
        <p:nvPr/>
      </p:nvGrpSpPr>
      <p:grpSpPr>
        <a:xfrm>
          <a:off x="0" y="0"/>
          <a:ext cx="0" cy="0"/>
          <a:chOff x="0" y="0"/>
          <a:chExt cx="0" cy="0"/>
        </a:xfrm>
      </p:grpSpPr>
      <p:pic>
        <p:nvPicPr>
          <p:cNvPr id="59" name="Shape 59"/>
          <p:cNvPicPr preferRelativeResize="0"/>
          <p:nvPr/>
        </p:nvPicPr>
        <p:blipFill rotWithShape="1">
          <a:blip r:embed="rId2">
            <a:alphaModFix/>
          </a:blip>
          <a:srcRect/>
          <a:stretch/>
        </p:blipFill>
        <p:spPr>
          <a:xfrm>
            <a:off x="3" y="0"/>
            <a:ext cx="9143999" cy="6894285"/>
          </a:xfrm>
          <a:prstGeom prst="rect">
            <a:avLst/>
          </a:prstGeom>
          <a:noFill/>
          <a:ln>
            <a:noFill/>
          </a:ln>
        </p:spPr>
      </p:pic>
      <p:sp>
        <p:nvSpPr>
          <p:cNvPr id="60" name="Shape 60"/>
          <p:cNvSpPr txBox="1">
            <a:spLocks noGrp="1"/>
          </p:cNvSpPr>
          <p:nvPr>
            <p:ph type="title"/>
          </p:nvPr>
        </p:nvSpPr>
        <p:spPr>
          <a:xfrm>
            <a:off x="341524" y="122467"/>
            <a:ext cx="8595648" cy="5178843"/>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rgbClr val="290088"/>
              </a:buClr>
              <a:buSzPts val="4500"/>
              <a:buFont typeface="Calibri"/>
              <a:buNone/>
              <a:defRPr sz="4500" b="0" i="0" u="none" strike="noStrike" cap="none">
                <a:solidFill>
                  <a:srgbClr val="290088"/>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1" name="Shape 61"/>
          <p:cNvSpPr txBox="1">
            <a:spLocks noGrp="1"/>
          </p:cNvSpPr>
          <p:nvPr>
            <p:ph type="body" idx="1"/>
          </p:nvPr>
        </p:nvSpPr>
        <p:spPr>
          <a:xfrm>
            <a:off x="4265840" y="5203334"/>
            <a:ext cx="4791075" cy="1538549"/>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rgbClr val="290088"/>
              </a:buClr>
              <a:buSzPts val="1800"/>
              <a:buFont typeface="Arial"/>
              <a:buNone/>
              <a:defRPr sz="1800" b="0" i="0" u="none" strike="noStrike" cap="none">
                <a:solidFill>
                  <a:srgbClr val="290088"/>
                </a:solidFill>
                <a:latin typeface="Calibri"/>
                <a:ea typeface="Calibri"/>
                <a:cs typeface="Calibri"/>
                <a:sym typeface="Calibri"/>
              </a:defRPr>
            </a:lvl1pPr>
            <a:lvl2pPr marL="914400" marR="0" lvl="1"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2pPr>
            <a:lvl3pPr marL="1371600" marR="0" lvl="2"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3pPr>
            <a:lvl4pPr marL="1828800" marR="0" lvl="3"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62" name="Shape 62"/>
          <p:cNvPicPr preferRelativeResize="0"/>
          <p:nvPr/>
        </p:nvPicPr>
        <p:blipFill rotWithShape="1">
          <a:blip r:embed="rId3">
            <a:alphaModFix/>
          </a:blip>
          <a:srcRect/>
          <a:stretch/>
        </p:blipFill>
        <p:spPr>
          <a:xfrm>
            <a:off x="0" y="5205133"/>
            <a:ext cx="4032078" cy="892665"/>
          </a:xfrm>
          <a:prstGeom prst="rect">
            <a:avLst/>
          </a:prstGeom>
          <a:noFill/>
          <a:ln>
            <a:noFill/>
          </a:ln>
        </p:spPr>
      </p:pic>
    </p:spTree>
    <p:extLst>
      <p:ext uri="{BB962C8B-B14F-4D97-AF65-F5344CB8AC3E}">
        <p14:creationId xmlns:p14="http://schemas.microsoft.com/office/powerpoint/2010/main" val="120297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526" y="-36286"/>
            <a:ext cx="9143999" cy="6894285"/>
          </a:xfrm>
          <a:prstGeom prst="rect">
            <a:avLst/>
          </a:prstGeom>
        </p:spPr>
      </p:pic>
      <p:sp>
        <p:nvSpPr>
          <p:cNvPr id="2" name="Title 1"/>
          <p:cNvSpPr>
            <a:spLocks noGrp="1"/>
          </p:cNvSpPr>
          <p:nvPr>
            <p:ph type="title"/>
          </p:nvPr>
        </p:nvSpPr>
        <p:spPr>
          <a:xfrm>
            <a:off x="341524" y="122464"/>
            <a:ext cx="4522620" cy="5178843"/>
          </a:xfrm>
        </p:spPr>
        <p:txBody>
          <a:bodyPr>
            <a:noAutofit/>
          </a:bodyPr>
          <a:lstStyle>
            <a:lvl1pPr algn="l">
              <a:defRPr lang="en-US" sz="4800" kern="1200" dirty="0">
                <a:solidFill>
                  <a:srgbClr val="290088"/>
                </a:solidFill>
                <a:latin typeface="+mn-lt"/>
                <a:ea typeface="+mj-ea"/>
                <a:cs typeface="+mj-cs"/>
              </a:defRPr>
            </a:lvl1pPr>
          </a:lstStyle>
          <a:p>
            <a:r>
              <a:rPr lang="en-US"/>
              <a:t>Click to edit Master title style</a:t>
            </a:r>
            <a:endParaRPr lang="en-US" dirty="0"/>
          </a:p>
        </p:txBody>
      </p:sp>
      <p:sp>
        <p:nvSpPr>
          <p:cNvPr id="14" name="Text Placeholder 13"/>
          <p:cNvSpPr>
            <a:spLocks noGrp="1"/>
          </p:cNvSpPr>
          <p:nvPr>
            <p:ph type="body" sz="quarter" idx="10"/>
          </p:nvPr>
        </p:nvSpPr>
        <p:spPr>
          <a:xfrm>
            <a:off x="4352925" y="5210119"/>
            <a:ext cx="4791075" cy="1647879"/>
          </a:xfrm>
        </p:spPr>
        <p:txBody>
          <a:bodyPr>
            <a:normAutofit/>
          </a:bodyPr>
          <a:lstStyle>
            <a:lvl1pPr marL="0" indent="0" algn="l">
              <a:buNone/>
              <a:defRPr sz="2000">
                <a:solidFill>
                  <a:srgbClr val="290088"/>
                </a:solidFill>
                <a:latin typeface="+mj-lt"/>
              </a:defRPr>
            </a:lvl1pPr>
            <a:lvl2pPr marL="457200" indent="0" algn="ctr">
              <a:buNone/>
              <a:defRPr sz="1800">
                <a:latin typeface="HelveticaNeueLT Std Cn" panose="020B0506030502030204" pitchFamily="34" charset="0"/>
              </a:defRPr>
            </a:lvl2pPr>
            <a:lvl3pPr marL="914400" indent="0" algn="ctr">
              <a:buNone/>
              <a:defRPr sz="1800">
                <a:latin typeface="HelveticaNeueLT Std Cn" panose="020B0506030502030204" pitchFamily="34" charset="0"/>
              </a:defRPr>
            </a:lvl3pPr>
            <a:lvl4pPr marL="1371600" indent="0" algn="ctr">
              <a:buNone/>
              <a:defRPr sz="1800">
                <a:latin typeface="HelveticaNeueLT Std Cn" panose="020B0506030502030204" pitchFamily="34" charset="0"/>
              </a:defRPr>
            </a:lvl4pPr>
            <a:lvl5pPr marL="1828800" indent="0" algn="ctr">
              <a:buNone/>
              <a:defRPr sz="1800">
                <a:latin typeface="HelveticaNeueLT Std Cn" panose="020B0506030502030204" pitchFamily="34" charset="0"/>
              </a:defRPr>
            </a:lvl5pPr>
          </a:lstStyle>
          <a:p>
            <a:pPr lvl="0"/>
            <a:r>
              <a:rPr lang="en-US"/>
              <a:t>Click to edit Master text styles</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26" y="5319449"/>
            <a:ext cx="4203201" cy="775718"/>
          </a:xfrm>
          <a:prstGeom prst="rect">
            <a:avLst/>
          </a:prstGeom>
        </p:spPr>
      </p:pic>
    </p:spTree>
    <p:extLst>
      <p:ext uri="{BB962C8B-B14F-4D97-AF65-F5344CB8AC3E}">
        <p14:creationId xmlns:p14="http://schemas.microsoft.com/office/powerpoint/2010/main" val="53184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959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0"/>
            <a:ext cx="7886700" cy="6857999"/>
          </a:xfrm>
        </p:spPr>
        <p:txBody>
          <a:bodyPr anchor="ctr" anchorCtr="0">
            <a:normAutofit/>
          </a:bodyPr>
          <a:lstStyle>
            <a:lvl1pPr algn="ctr">
              <a:defRPr sz="96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554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25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753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4447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9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F6F4E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1383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9" cstate="print">
            <a:extLst>
              <a:ext uri="{28A0092B-C50C-407E-A947-70E740481C1C}">
                <a14:useLocalDpi xmlns:a14="http://schemas.microsoft.com/office/drawing/2010/main" val="0"/>
              </a:ext>
            </a:extLst>
          </a:blip>
          <a:srcRect/>
          <a:stretch/>
        </p:blipFill>
        <p:spPr>
          <a:xfrm>
            <a:off x="1" y="-36285"/>
            <a:ext cx="9143999" cy="6894285"/>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HelveticaNeueLT Std Lt Cn" panose="020B0406020202030204" pitchFamily="34" charset="0"/>
              </a:defRPr>
            </a:lvl1pPr>
          </a:lstStyle>
          <a:p>
            <a:fld id="{CD03EA6F-09DB-443B-B17A-76613FDF79B8}" type="datetimeFigureOut">
              <a:rPr lang="en-US" smtClean="0"/>
              <a:pPr/>
              <a:t>8/26/20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HelveticaNeueLT Std Lt Cn" panose="020B0406020202030204" pitchFamily="34" charset="0"/>
              </a:defRPr>
            </a:lvl1pPr>
          </a:lstStyle>
          <a:p>
            <a:endParaRPr lang="en-US"/>
          </a:p>
        </p:txBody>
      </p:sp>
      <p:sp>
        <p:nvSpPr>
          <p:cNvPr id="6" name="Slide Number Placeholder 5"/>
          <p:cNvSpPr>
            <a:spLocks noGrp="1"/>
          </p:cNvSpPr>
          <p:nvPr>
            <p:ph type="sldNum" sz="quarter" idx="4"/>
          </p:nvPr>
        </p:nvSpPr>
        <p:spPr>
          <a:xfrm>
            <a:off x="6457950" y="6356351"/>
            <a:ext cx="1681732" cy="365125"/>
          </a:xfrm>
          <a:prstGeom prst="rect">
            <a:avLst/>
          </a:prstGeom>
        </p:spPr>
        <p:txBody>
          <a:bodyPr vert="horz" lIns="91440" tIns="45720" rIns="91440" bIns="45720" rtlCol="0" anchor="ctr"/>
          <a:lstStyle>
            <a:lvl1pPr algn="r">
              <a:defRPr sz="1200">
                <a:solidFill>
                  <a:schemeClr val="tx1">
                    <a:tint val="75000"/>
                  </a:schemeClr>
                </a:solidFill>
                <a:latin typeface="HelveticaNeueLT Std Lt Cn" panose="020B0406020202030204" pitchFamily="34" charset="0"/>
              </a:defRPr>
            </a:lvl1pPr>
          </a:lstStyle>
          <a:p>
            <a:fld id="{E53BA949-CD2C-4590-B090-BB94B8C913C7}" type="slidenum">
              <a:rPr lang="en-US" smtClean="0"/>
              <a:pPr/>
              <a:t>‹#›</a:t>
            </a:fld>
            <a:endParaRPr lang="en-US"/>
          </a:p>
        </p:txBody>
      </p:sp>
      <p:pic>
        <p:nvPicPr>
          <p:cNvPr id="7" name="Picture 6"/>
          <p:cNvPicPr>
            <a:picLocks noChangeAspect="1"/>
          </p:cNvPicPr>
          <p:nvPr userDrawn="1"/>
        </p:nvPicPr>
        <p:blipFill rotWithShape="1">
          <a:blip r:embed="rId20" cstate="print">
            <a:extLst>
              <a:ext uri="{28A0092B-C50C-407E-A947-70E740481C1C}">
                <a14:useLocalDpi xmlns:a14="http://schemas.microsoft.com/office/drawing/2010/main" val="0"/>
              </a:ext>
            </a:extLst>
          </a:blip>
          <a:srcRect/>
          <a:stretch/>
        </p:blipFill>
        <p:spPr>
          <a:xfrm>
            <a:off x="8413205" y="6176963"/>
            <a:ext cx="604303" cy="681037"/>
          </a:xfrm>
          <a:prstGeom prst="rect">
            <a:avLst/>
          </a:prstGeom>
        </p:spPr>
      </p:pic>
    </p:spTree>
    <p:extLst>
      <p:ext uri="{BB962C8B-B14F-4D97-AF65-F5344CB8AC3E}">
        <p14:creationId xmlns:p14="http://schemas.microsoft.com/office/powerpoint/2010/main" val="3250088108"/>
      </p:ext>
    </p:extLst>
  </p:cSld>
  <p:clrMap bg1="lt1" tx1="dk1" bg2="lt2" tx2="dk2" accent1="accent1" accent2="accent2" accent3="accent3" accent4="accent4" accent5="accent5" accent6="accent6" hlink="hlink" folHlink="folHlink"/>
  <p:sldLayoutIdLst>
    <p:sldLayoutId id="2147483663" r:id="rId1"/>
    <p:sldLayoutId id="2147483704" r:id="rId2"/>
    <p:sldLayoutId id="2147483664" r:id="rId3"/>
    <p:sldLayoutId id="2147483665" r:id="rId4"/>
    <p:sldLayoutId id="2147483666" r:id="rId5"/>
    <p:sldLayoutId id="2147483667" r:id="rId6"/>
    <p:sldLayoutId id="2147483668" r:id="rId7"/>
    <p:sldLayoutId id="2147483670" r:id="rId8"/>
    <p:sldLayoutId id="2147483683" r:id="rId9"/>
    <p:sldLayoutId id="2147483712" r:id="rId10"/>
    <p:sldLayoutId id="2147483672" r:id="rId11"/>
    <p:sldLayoutId id="2147483684" r:id="rId12"/>
    <p:sldLayoutId id="2147483681" r:id="rId13"/>
    <p:sldLayoutId id="2147483705" r:id="rId14"/>
    <p:sldLayoutId id="2147483706" r:id="rId15"/>
    <p:sldLayoutId id="2147483711"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kern="1200">
          <a:solidFill>
            <a:srgbClr val="2900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90088"/>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90088"/>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90088"/>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90088"/>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NeueLT Std L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737E-9F92-4F78-88B4-311046233A72}"/>
              </a:ext>
            </a:extLst>
          </p:cNvPr>
          <p:cNvSpPr>
            <a:spLocks noGrp="1"/>
          </p:cNvSpPr>
          <p:nvPr>
            <p:ph type="title"/>
          </p:nvPr>
        </p:nvSpPr>
        <p:spPr/>
        <p:txBody>
          <a:bodyPr/>
          <a:lstStyle/>
          <a:p>
            <a:r>
              <a:rPr lang="en-CA" dirty="0"/>
              <a:t>Introduction to C-DELTA</a:t>
            </a:r>
          </a:p>
        </p:txBody>
      </p:sp>
      <p:sp>
        <p:nvSpPr>
          <p:cNvPr id="3" name="Text Placeholder 2">
            <a:extLst>
              <a:ext uri="{FF2B5EF4-FFF2-40B4-BE49-F238E27FC236}">
                <a16:creationId xmlns:a16="http://schemas.microsoft.com/office/drawing/2014/main" id="{C2942145-9523-4ABF-B225-3A8DD455D616}"/>
              </a:ext>
            </a:extLst>
          </p:cNvPr>
          <p:cNvSpPr>
            <a:spLocks noGrp="1"/>
          </p:cNvSpPr>
          <p:nvPr>
            <p:ph type="body" sz="quarter" idx="10"/>
          </p:nvPr>
        </p:nvSpPr>
        <p:spPr/>
        <p:txBody>
          <a:bodyPr/>
          <a:lstStyle/>
          <a:p>
            <a:r>
              <a:rPr lang="en-CA" dirty="0"/>
              <a:t>C-DELTA Training of Trainers online course</a:t>
            </a:r>
          </a:p>
        </p:txBody>
      </p:sp>
    </p:spTree>
    <p:extLst>
      <p:ext uri="{BB962C8B-B14F-4D97-AF65-F5344CB8AC3E}">
        <p14:creationId xmlns:p14="http://schemas.microsoft.com/office/powerpoint/2010/main" val="12167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41524" y="949100"/>
            <a:ext cx="8595600" cy="3884100"/>
          </a:xfrm>
          <a:prstGeom prst="rect">
            <a:avLst/>
          </a:prstGeom>
        </p:spPr>
        <p:txBody>
          <a:bodyPr spcFirstLastPara="1" vert="horz" wrap="square" lIns="68575" tIns="68575" rIns="68575" bIns="68575" rtlCol="0" anchor="ctr" anchorCtr="0">
            <a:noAutofit/>
          </a:bodyPr>
          <a:lstStyle/>
          <a:p>
            <a:r>
              <a:rPr lang="en-GB" dirty="0"/>
              <a:t>What should you expect over the next 3 weeks?</a:t>
            </a:r>
            <a:endParaRPr dirty="0"/>
          </a:p>
          <a:p>
            <a:endParaRPr dirty="0"/>
          </a:p>
        </p:txBody>
      </p:sp>
    </p:spTree>
    <p:extLst>
      <p:ext uri="{BB962C8B-B14F-4D97-AF65-F5344CB8AC3E}">
        <p14:creationId xmlns:p14="http://schemas.microsoft.com/office/powerpoint/2010/main" val="421153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Week 1</a:t>
            </a:r>
          </a:p>
        </p:txBody>
      </p:sp>
      <p:sp>
        <p:nvSpPr>
          <p:cNvPr id="3" name="Text Placeholder 2"/>
          <p:cNvSpPr>
            <a:spLocks noGrp="1"/>
          </p:cNvSpPr>
          <p:nvPr>
            <p:ph type="body" idx="1"/>
          </p:nvPr>
        </p:nvSpPr>
        <p:spPr>
          <a:xfrm>
            <a:off x="628650" y="2060848"/>
            <a:ext cx="8119814" cy="3263504"/>
          </a:xfrm>
        </p:spPr>
        <p:txBody>
          <a:bodyPr/>
          <a:lstStyle/>
          <a:p>
            <a:pPr marL="95250" indent="0">
              <a:buNone/>
            </a:pPr>
            <a:r>
              <a:rPr lang="en-ZA" sz="1800" dirty="0"/>
              <a:t>S1: Introductions</a:t>
            </a:r>
          </a:p>
          <a:p>
            <a:pPr marL="95250" indent="0">
              <a:buNone/>
            </a:pPr>
            <a:r>
              <a:rPr lang="en-ZA" sz="1800" dirty="0"/>
              <a:t>	</a:t>
            </a:r>
          </a:p>
          <a:p>
            <a:pPr marL="95250" indent="0">
              <a:buNone/>
            </a:pPr>
            <a:r>
              <a:rPr lang="en-ZA" sz="1800" dirty="0"/>
              <a:t>S2: Activity – Investigating a Digital Identity (DI) (Module 1)</a:t>
            </a:r>
          </a:p>
          <a:p>
            <a:pPr marL="95250" indent="0">
              <a:buNone/>
            </a:pPr>
            <a:r>
              <a:rPr lang="en-ZA" sz="1800" dirty="0"/>
              <a:t>	</a:t>
            </a:r>
          </a:p>
          <a:p>
            <a:pPr marL="95250" indent="0">
              <a:buNone/>
            </a:pPr>
            <a:r>
              <a:rPr lang="en-ZA" sz="1800" dirty="0"/>
              <a:t>S3: Activity – Unpacking what we found about DI(Module 2&amp; 3) </a:t>
            </a:r>
          </a:p>
          <a:p>
            <a:pPr marL="95250" indent="0">
              <a:buNone/>
            </a:pPr>
            <a:r>
              <a:rPr lang="en-ZA" sz="1800" dirty="0"/>
              <a:t>	</a:t>
            </a:r>
          </a:p>
          <a:p>
            <a:pPr marL="95250" indent="0">
              <a:buNone/>
            </a:pPr>
            <a:r>
              <a:rPr lang="en-ZA" sz="1800" dirty="0"/>
              <a:t>S4: Activity –Reflecting on our own strategies and  online digital literacy (Module 3)</a:t>
            </a:r>
          </a:p>
          <a:p>
            <a:pPr marL="95250" indent="0">
              <a:buNone/>
            </a:pPr>
            <a:endParaRPr lang="en-ZA" sz="1800" dirty="0"/>
          </a:p>
        </p:txBody>
      </p:sp>
    </p:spTree>
    <p:extLst>
      <p:ext uri="{BB962C8B-B14F-4D97-AF65-F5344CB8AC3E}">
        <p14:creationId xmlns:p14="http://schemas.microsoft.com/office/powerpoint/2010/main" val="7934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Week 2</a:t>
            </a:r>
          </a:p>
        </p:txBody>
      </p:sp>
      <p:sp>
        <p:nvSpPr>
          <p:cNvPr id="3" name="Text Placeholder 2"/>
          <p:cNvSpPr>
            <a:spLocks noGrp="1"/>
          </p:cNvSpPr>
          <p:nvPr>
            <p:ph type="body" idx="1"/>
          </p:nvPr>
        </p:nvSpPr>
        <p:spPr>
          <a:xfrm>
            <a:off x="628650" y="1988840"/>
            <a:ext cx="7886700" cy="3263504"/>
          </a:xfrm>
        </p:spPr>
        <p:txBody>
          <a:bodyPr/>
          <a:lstStyle/>
          <a:p>
            <a:pPr marL="95250" indent="0">
              <a:buNone/>
            </a:pPr>
            <a:r>
              <a:rPr lang="en-ZA" sz="1800" dirty="0"/>
              <a:t>S1: Access and online resources (Module 4 )</a:t>
            </a:r>
          </a:p>
          <a:p>
            <a:pPr marL="95250" indent="0">
              <a:buNone/>
            </a:pPr>
            <a:r>
              <a:rPr lang="en-ZA" sz="1800" dirty="0"/>
              <a:t>	</a:t>
            </a:r>
          </a:p>
          <a:p>
            <a:pPr marL="95250" indent="0">
              <a:buNone/>
            </a:pPr>
            <a:r>
              <a:rPr lang="en-ZA" sz="1800" dirty="0"/>
              <a:t>S2: Activity  Your own digital footprint (</a:t>
            </a:r>
            <a:r>
              <a:rPr lang="en-ZA" dirty="0">
                <a:solidFill>
                  <a:srgbClr val="290088"/>
                </a:solidFill>
              </a:rPr>
              <a:t>Module 4 )</a:t>
            </a:r>
          </a:p>
          <a:p>
            <a:pPr marL="95250" indent="0">
              <a:buNone/>
            </a:pPr>
            <a:r>
              <a:rPr lang="en-ZA" sz="1800" dirty="0"/>
              <a:t>	</a:t>
            </a:r>
          </a:p>
          <a:p>
            <a:pPr marL="95250" indent="0">
              <a:buNone/>
            </a:pPr>
            <a:r>
              <a:rPr lang="en-ZA" sz="1800" dirty="0"/>
              <a:t>S3: Activity – Change scenarios (Module 5 )</a:t>
            </a:r>
          </a:p>
          <a:p>
            <a:endParaRPr lang="en-ZA" sz="1800" dirty="0"/>
          </a:p>
        </p:txBody>
      </p:sp>
    </p:spTree>
    <p:extLst>
      <p:ext uri="{BB962C8B-B14F-4D97-AF65-F5344CB8AC3E}">
        <p14:creationId xmlns:p14="http://schemas.microsoft.com/office/powerpoint/2010/main" val="279523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290088"/>
                </a:solidFill>
              </a:rPr>
              <a:t>Week 3</a:t>
            </a:r>
          </a:p>
        </p:txBody>
      </p:sp>
      <p:sp>
        <p:nvSpPr>
          <p:cNvPr id="3" name="Text Placeholder 2"/>
          <p:cNvSpPr>
            <a:spLocks noGrp="1"/>
          </p:cNvSpPr>
          <p:nvPr>
            <p:ph type="body" idx="1"/>
          </p:nvPr>
        </p:nvSpPr>
        <p:spPr>
          <a:xfrm>
            <a:off x="628650" y="1988841"/>
            <a:ext cx="7886700" cy="3263504"/>
          </a:xfrm>
        </p:spPr>
        <p:txBody>
          <a:bodyPr>
            <a:normAutofit/>
          </a:bodyPr>
          <a:lstStyle/>
          <a:p>
            <a:pPr marL="71438" indent="0">
              <a:spcBef>
                <a:spcPts val="600"/>
              </a:spcBef>
              <a:buNone/>
            </a:pPr>
            <a:r>
              <a:rPr lang="en-ZA" sz="1800" dirty="0">
                <a:latin typeface="Calibri"/>
                <a:cs typeface="Calibri"/>
                <a:sym typeface="Calibri"/>
              </a:rPr>
              <a:t>S1: Reflecting and Engaging with networks (Module 6 -)</a:t>
            </a:r>
          </a:p>
          <a:p>
            <a:pPr marL="71438" indent="0">
              <a:spcBef>
                <a:spcPts val="600"/>
              </a:spcBef>
              <a:buNone/>
            </a:pPr>
            <a:r>
              <a:rPr lang="en-ZA" sz="1800" dirty="0">
                <a:latin typeface="Calibri"/>
                <a:cs typeface="Calibri"/>
                <a:sym typeface="Calibri"/>
              </a:rPr>
              <a:t>	</a:t>
            </a:r>
          </a:p>
          <a:p>
            <a:pPr marL="71438" indent="0">
              <a:spcBef>
                <a:spcPts val="600"/>
              </a:spcBef>
              <a:buNone/>
            </a:pPr>
            <a:r>
              <a:rPr lang="en-ZA" sz="1800" dirty="0">
                <a:latin typeface="Calibri"/>
                <a:cs typeface="Calibri"/>
                <a:sym typeface="Calibri"/>
              </a:rPr>
              <a:t>S2: Making a contribution (Module 6 &amp; 7 )</a:t>
            </a:r>
          </a:p>
          <a:p>
            <a:pPr marL="71438" indent="0">
              <a:spcBef>
                <a:spcPts val="600"/>
              </a:spcBef>
              <a:buNone/>
            </a:pPr>
            <a:r>
              <a:rPr lang="en-ZA" sz="1800" dirty="0">
                <a:latin typeface="Calibri"/>
                <a:cs typeface="Calibri"/>
                <a:sym typeface="Calibri"/>
              </a:rPr>
              <a:t>	</a:t>
            </a:r>
          </a:p>
          <a:p>
            <a:pPr marL="71438" indent="0">
              <a:spcBef>
                <a:spcPts val="600"/>
              </a:spcBef>
              <a:buNone/>
            </a:pPr>
            <a:r>
              <a:rPr lang="en-ZA" sz="1800" dirty="0">
                <a:latin typeface="Calibri"/>
                <a:cs typeface="Calibri"/>
                <a:sym typeface="Calibri"/>
              </a:rPr>
              <a:t>S3: Presentation of learning design concepts </a:t>
            </a:r>
          </a:p>
          <a:p>
            <a:pPr marL="71438" indent="0">
              <a:spcBef>
                <a:spcPts val="600"/>
              </a:spcBef>
              <a:buNone/>
            </a:pPr>
            <a:r>
              <a:rPr lang="en-ZA" sz="1800" dirty="0">
                <a:latin typeface="Calibri"/>
                <a:cs typeface="Calibri"/>
                <a:sym typeface="Calibri"/>
              </a:rPr>
              <a:t>	</a:t>
            </a:r>
          </a:p>
          <a:p>
            <a:pPr marL="71438" indent="0">
              <a:spcBef>
                <a:spcPts val="600"/>
              </a:spcBef>
              <a:buNone/>
            </a:pPr>
            <a:r>
              <a:rPr lang="en-ZA" sz="1800" dirty="0">
                <a:latin typeface="Calibri"/>
                <a:cs typeface="Calibri"/>
                <a:sym typeface="Calibri"/>
              </a:rPr>
              <a:t>S4: Where to from here. Building networks for sustainability (Module 7 )</a:t>
            </a:r>
          </a:p>
          <a:p>
            <a:endParaRPr lang="en-ZA" sz="1800" dirty="0"/>
          </a:p>
        </p:txBody>
      </p:sp>
    </p:spTree>
    <p:extLst>
      <p:ext uri="{BB962C8B-B14F-4D97-AF65-F5344CB8AC3E}">
        <p14:creationId xmlns:p14="http://schemas.microsoft.com/office/powerpoint/2010/main" val="237030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a:stretch/>
        </p:blipFill>
        <p:spPr>
          <a:xfrm>
            <a:off x="3" y="857250"/>
            <a:ext cx="9143999" cy="5170714"/>
          </a:xfrm>
          <a:prstGeom prst="rect">
            <a:avLst/>
          </a:prstGeom>
          <a:noFill/>
          <a:ln>
            <a:noFill/>
          </a:ln>
        </p:spPr>
      </p:pic>
      <p:sp>
        <p:nvSpPr>
          <p:cNvPr id="187" name="Shape 187"/>
          <p:cNvSpPr/>
          <p:nvPr/>
        </p:nvSpPr>
        <p:spPr>
          <a:xfrm>
            <a:off x="2" y="4029170"/>
            <a:ext cx="2486025" cy="1404724"/>
          </a:xfrm>
          <a:prstGeom prst="rect">
            <a:avLst/>
          </a:prstGeom>
          <a:solidFill>
            <a:srgbClr val="290088"/>
          </a:solidFill>
          <a:ln>
            <a:noFill/>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188" name="Shape 188"/>
          <p:cNvSpPr/>
          <p:nvPr/>
        </p:nvSpPr>
        <p:spPr>
          <a:xfrm>
            <a:off x="1714500" y="3543301"/>
            <a:ext cx="6286500" cy="2457451"/>
          </a:xfrm>
          <a:prstGeom prst="triangle">
            <a:avLst>
              <a:gd name="adj" fmla="val 50774"/>
            </a:avLst>
          </a:prstGeom>
          <a:solidFill>
            <a:schemeClr val="lt1">
              <a:alpha val="28627"/>
            </a:schemeClr>
          </a:solidFill>
          <a:ln>
            <a:noFill/>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189" name="Shape 189"/>
          <p:cNvSpPr txBox="1"/>
          <p:nvPr/>
        </p:nvSpPr>
        <p:spPr>
          <a:xfrm>
            <a:off x="100014" y="4106049"/>
            <a:ext cx="2257425" cy="992579"/>
          </a:xfrm>
          <a:prstGeom prst="rect">
            <a:avLst/>
          </a:prstGeom>
          <a:noFill/>
          <a:ln>
            <a:noFill/>
          </a:ln>
        </p:spPr>
        <p:txBody>
          <a:bodyPr spcFirstLastPara="1" wrap="square" lIns="68575" tIns="34275" rIns="68575" bIns="34275" anchor="t" anchorCtr="0">
            <a:noAutofit/>
          </a:bodyPr>
          <a:lstStyle/>
          <a:p>
            <a:pPr algn="ctr"/>
            <a:r>
              <a:rPr lang="en-GB" sz="6000">
                <a:solidFill>
                  <a:schemeClr val="lt1"/>
                </a:solidFill>
                <a:latin typeface="Calibri"/>
                <a:ea typeface="Calibri"/>
                <a:cs typeface="Calibri"/>
                <a:sym typeface="Calibri"/>
              </a:rPr>
              <a:t>col.org</a:t>
            </a:r>
            <a:endParaRPr sz="1100"/>
          </a:p>
        </p:txBody>
      </p:sp>
      <p:pic>
        <p:nvPicPr>
          <p:cNvPr id="191" name="Shape 191" descr="P:\1_Projects\9_Other\25th Anniversary COL Prezi\5 In Perspective ie Stories\L3F\DSC_0211_cropped.jpg"/>
          <p:cNvPicPr preferRelativeResize="0"/>
          <p:nvPr/>
        </p:nvPicPr>
        <p:blipFill rotWithShape="1">
          <a:blip r:embed="rId4">
            <a:alphaModFix/>
          </a:blip>
          <a:srcRect/>
          <a:stretch/>
        </p:blipFill>
        <p:spPr>
          <a:xfrm>
            <a:off x="7484680" y="4029171"/>
            <a:ext cx="1659321" cy="1409047"/>
          </a:xfrm>
          <a:prstGeom prst="rect">
            <a:avLst/>
          </a:prstGeom>
          <a:noFill/>
          <a:ln>
            <a:noFill/>
          </a:ln>
        </p:spPr>
      </p:pic>
      <p:pic>
        <p:nvPicPr>
          <p:cNvPr id="192" name="Shape 192"/>
          <p:cNvPicPr preferRelativeResize="0"/>
          <p:nvPr/>
        </p:nvPicPr>
        <p:blipFill rotWithShape="1">
          <a:blip r:embed="rId5">
            <a:alphaModFix/>
          </a:blip>
          <a:srcRect/>
          <a:stretch/>
        </p:blipFill>
        <p:spPr>
          <a:xfrm>
            <a:off x="4150978" y="4029170"/>
            <a:ext cx="1656214" cy="1404724"/>
          </a:xfrm>
          <a:prstGeom prst="rect">
            <a:avLst/>
          </a:prstGeom>
          <a:noFill/>
          <a:ln>
            <a:noFill/>
          </a:ln>
        </p:spPr>
      </p:pic>
      <p:pic>
        <p:nvPicPr>
          <p:cNvPr id="193" name="Shape 193" descr="P:\1_Projects\9_Other\25th Anniversary COL Prezi\5 In Perspective ie Stories\Healthy Communities\St.Lucia.jpg"/>
          <p:cNvPicPr preferRelativeResize="0"/>
          <p:nvPr/>
        </p:nvPicPr>
        <p:blipFill rotWithShape="1">
          <a:blip r:embed="rId6">
            <a:alphaModFix/>
          </a:blip>
          <a:srcRect/>
          <a:stretch/>
        </p:blipFill>
        <p:spPr>
          <a:xfrm>
            <a:off x="5808741" y="4020061"/>
            <a:ext cx="1677496" cy="1413833"/>
          </a:xfrm>
          <a:prstGeom prst="rect">
            <a:avLst/>
          </a:prstGeom>
          <a:noFill/>
          <a:ln>
            <a:noFill/>
          </a:ln>
        </p:spPr>
      </p:pic>
      <p:cxnSp>
        <p:nvCxnSpPr>
          <p:cNvPr id="194" name="Shape 194"/>
          <p:cNvCxnSpPr/>
          <p:nvPr/>
        </p:nvCxnSpPr>
        <p:spPr>
          <a:xfrm>
            <a:off x="4150978" y="4020060"/>
            <a:ext cx="4993022" cy="0"/>
          </a:xfrm>
          <a:prstGeom prst="straightConnector1">
            <a:avLst/>
          </a:prstGeom>
          <a:noFill/>
          <a:ln w="28575" cap="flat" cmpd="sng">
            <a:solidFill>
              <a:srgbClr val="270188"/>
            </a:solidFill>
            <a:prstDash val="solid"/>
            <a:miter lim="800000"/>
            <a:headEnd type="none" w="sm" len="sm"/>
            <a:tailEnd type="none" w="sm" len="sm"/>
          </a:ln>
        </p:spPr>
      </p:cxnSp>
      <p:cxnSp>
        <p:nvCxnSpPr>
          <p:cNvPr id="195" name="Shape 195"/>
          <p:cNvCxnSpPr/>
          <p:nvPr/>
        </p:nvCxnSpPr>
        <p:spPr>
          <a:xfrm>
            <a:off x="0" y="5433893"/>
            <a:ext cx="2486026" cy="0"/>
          </a:xfrm>
          <a:prstGeom prst="straightConnector1">
            <a:avLst/>
          </a:prstGeom>
          <a:noFill/>
          <a:ln w="28575" cap="flat" cmpd="sng">
            <a:solidFill>
              <a:srgbClr val="270188"/>
            </a:solidFill>
            <a:prstDash val="solid"/>
            <a:miter lim="800000"/>
            <a:headEnd type="none" w="sm" len="sm"/>
            <a:tailEnd type="none" w="sm" len="sm"/>
          </a:ln>
        </p:spPr>
      </p:cxnSp>
      <p:pic>
        <p:nvPicPr>
          <p:cNvPr id="196" name="Shape 196"/>
          <p:cNvPicPr preferRelativeResize="0"/>
          <p:nvPr/>
        </p:nvPicPr>
        <p:blipFill rotWithShape="1">
          <a:blip r:embed="rId7">
            <a:alphaModFix/>
          </a:blip>
          <a:srcRect r="72556"/>
          <a:stretch/>
        </p:blipFill>
        <p:spPr>
          <a:xfrm>
            <a:off x="1940993" y="3207738"/>
            <a:ext cx="2557900" cy="2924176"/>
          </a:xfrm>
          <a:prstGeom prst="rect">
            <a:avLst/>
          </a:prstGeom>
          <a:noFill/>
          <a:ln>
            <a:noFill/>
          </a:ln>
        </p:spPr>
      </p:pic>
      <p:cxnSp>
        <p:nvCxnSpPr>
          <p:cNvPr id="197" name="Shape 197"/>
          <p:cNvCxnSpPr/>
          <p:nvPr/>
        </p:nvCxnSpPr>
        <p:spPr>
          <a:xfrm>
            <a:off x="5807192" y="4020061"/>
            <a:ext cx="0" cy="1413833"/>
          </a:xfrm>
          <a:prstGeom prst="straightConnector1">
            <a:avLst/>
          </a:prstGeom>
          <a:noFill/>
          <a:ln w="25400" cap="flat" cmpd="sng">
            <a:solidFill>
              <a:srgbClr val="270188"/>
            </a:solidFill>
            <a:prstDash val="solid"/>
            <a:miter lim="800000"/>
            <a:headEnd type="none" w="sm" len="sm"/>
            <a:tailEnd type="none" w="sm" len="sm"/>
          </a:ln>
        </p:spPr>
      </p:cxnSp>
      <p:cxnSp>
        <p:nvCxnSpPr>
          <p:cNvPr id="198" name="Shape 198"/>
          <p:cNvCxnSpPr/>
          <p:nvPr/>
        </p:nvCxnSpPr>
        <p:spPr>
          <a:xfrm>
            <a:off x="7484679" y="4020061"/>
            <a:ext cx="0" cy="1413833"/>
          </a:xfrm>
          <a:prstGeom prst="straightConnector1">
            <a:avLst/>
          </a:prstGeom>
          <a:noFill/>
          <a:ln w="25400" cap="flat" cmpd="sng">
            <a:solidFill>
              <a:srgbClr val="270188"/>
            </a:solidFill>
            <a:prstDash val="solid"/>
            <a:miter lim="800000"/>
            <a:headEnd type="none" w="sm" len="sm"/>
            <a:tailEnd type="none" w="sm" len="sm"/>
          </a:ln>
        </p:spPr>
      </p:cxnSp>
      <p:cxnSp>
        <p:nvCxnSpPr>
          <p:cNvPr id="199" name="Shape 199"/>
          <p:cNvCxnSpPr/>
          <p:nvPr/>
        </p:nvCxnSpPr>
        <p:spPr>
          <a:xfrm>
            <a:off x="4150978" y="5433893"/>
            <a:ext cx="4993022" cy="0"/>
          </a:xfrm>
          <a:prstGeom prst="straightConnector1">
            <a:avLst/>
          </a:prstGeom>
          <a:noFill/>
          <a:ln w="28575" cap="flat" cmpd="sng">
            <a:solidFill>
              <a:srgbClr val="270188"/>
            </a:solidFill>
            <a:prstDash val="solid"/>
            <a:miter lim="800000"/>
            <a:headEnd type="none" w="sm" len="sm"/>
            <a:tailEnd type="none" w="sm" len="sm"/>
          </a:ln>
        </p:spPr>
      </p:cxnSp>
      <p:cxnSp>
        <p:nvCxnSpPr>
          <p:cNvPr id="200" name="Shape 200"/>
          <p:cNvCxnSpPr/>
          <p:nvPr/>
        </p:nvCxnSpPr>
        <p:spPr>
          <a:xfrm>
            <a:off x="0" y="4020060"/>
            <a:ext cx="2486026" cy="0"/>
          </a:xfrm>
          <a:prstGeom prst="straightConnector1">
            <a:avLst/>
          </a:prstGeom>
          <a:noFill/>
          <a:ln w="28575" cap="flat" cmpd="sng">
            <a:solidFill>
              <a:srgbClr val="270188"/>
            </a:solidFill>
            <a:prstDash val="solid"/>
            <a:miter lim="800000"/>
            <a:headEnd type="none" w="sm" len="sm"/>
            <a:tailEnd type="none" w="sm" len="sm"/>
          </a:ln>
        </p:spPr>
      </p:cxnSp>
      <p:sp>
        <p:nvSpPr>
          <p:cNvPr id="2" name="TextBox 1">
            <a:extLst>
              <a:ext uri="{FF2B5EF4-FFF2-40B4-BE49-F238E27FC236}">
                <a16:creationId xmlns:a16="http://schemas.microsoft.com/office/drawing/2014/main" id="{332D7EF1-FEC8-5843-8E12-DA2BDC1D202F}"/>
              </a:ext>
            </a:extLst>
          </p:cNvPr>
          <p:cNvSpPr txBox="1"/>
          <p:nvPr/>
        </p:nvSpPr>
        <p:spPr>
          <a:xfrm>
            <a:off x="755576" y="1484784"/>
            <a:ext cx="7632848" cy="1077218"/>
          </a:xfrm>
          <a:prstGeom prst="rect">
            <a:avLst/>
          </a:prstGeom>
          <a:noFill/>
        </p:spPr>
        <p:txBody>
          <a:bodyPr wrap="square" rtlCol="0">
            <a:spAutoFit/>
          </a:bodyPr>
          <a:lstStyle/>
          <a:p>
            <a:pPr algn="ctr"/>
            <a:r>
              <a:rPr lang="en-US" sz="3200" dirty="0"/>
              <a:t>Hope you find the course enjoyable and worthwhile </a:t>
            </a:r>
          </a:p>
        </p:txBody>
      </p:sp>
    </p:spTree>
    <p:extLst>
      <p:ext uri="{BB962C8B-B14F-4D97-AF65-F5344CB8AC3E}">
        <p14:creationId xmlns:p14="http://schemas.microsoft.com/office/powerpoint/2010/main" val="8830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AD1A-4F30-4607-8C3E-6A3112510108}"/>
              </a:ext>
            </a:extLst>
          </p:cNvPr>
          <p:cNvSpPr>
            <a:spLocks noGrp="1"/>
          </p:cNvSpPr>
          <p:nvPr>
            <p:ph type="title"/>
          </p:nvPr>
        </p:nvSpPr>
        <p:spPr/>
        <p:txBody>
          <a:bodyPr/>
          <a:lstStyle/>
          <a:p>
            <a:r>
              <a:rPr lang="en-US" dirty="0"/>
              <a:t>Thank You </a:t>
            </a:r>
            <a:endParaRPr lang="en-CA" dirty="0"/>
          </a:p>
        </p:txBody>
      </p:sp>
      <p:sp>
        <p:nvSpPr>
          <p:cNvPr id="4" name="TextBox 3">
            <a:extLst>
              <a:ext uri="{FF2B5EF4-FFF2-40B4-BE49-F238E27FC236}">
                <a16:creationId xmlns:a16="http://schemas.microsoft.com/office/drawing/2014/main" id="{79D2E097-7B3F-4101-ACBA-6F5C15E8C58A}"/>
              </a:ext>
            </a:extLst>
          </p:cNvPr>
          <p:cNvSpPr txBox="1"/>
          <p:nvPr/>
        </p:nvSpPr>
        <p:spPr>
          <a:xfrm>
            <a:off x="0" y="5666263"/>
            <a:ext cx="9144000" cy="1200329"/>
          </a:xfrm>
          <a:prstGeom prst="rect">
            <a:avLst/>
          </a:prstGeom>
          <a:noFill/>
        </p:spPr>
        <p:txBody>
          <a:bodyPr wrap="square" rtlCol="0">
            <a:spAutoFit/>
          </a:bodyPr>
          <a:lstStyle/>
          <a:p>
            <a:pPr algn="ctr"/>
            <a:r>
              <a:rPr lang="en-CA" dirty="0">
                <a:solidFill>
                  <a:schemeClr val="bg1"/>
                </a:solidFill>
              </a:rPr>
              <a:t>© Commonwealth of Learning, 2020. Available in Creative Commons Attribution-</a:t>
            </a:r>
            <a:r>
              <a:rPr lang="en-CA" dirty="0" err="1">
                <a:solidFill>
                  <a:schemeClr val="bg1"/>
                </a:solidFill>
              </a:rPr>
              <a:t>ShareAlike</a:t>
            </a:r>
            <a:r>
              <a:rPr lang="en-CA" dirty="0">
                <a:solidFill>
                  <a:schemeClr val="bg1"/>
                </a:solidFill>
              </a:rPr>
              <a:t> 4.0 International license to copy, remix and redistribute with attribution to the original source (copyright holder), and the derivative is also shared with similar license.</a:t>
            </a:r>
          </a:p>
          <a:p>
            <a:endParaRPr lang="en-CA" dirty="0"/>
          </a:p>
        </p:txBody>
      </p:sp>
      <p:pic>
        <p:nvPicPr>
          <p:cNvPr id="6" name="Picture 5">
            <a:extLst>
              <a:ext uri="{FF2B5EF4-FFF2-40B4-BE49-F238E27FC236}">
                <a16:creationId xmlns:a16="http://schemas.microsoft.com/office/drawing/2014/main" id="{498DFB93-1B82-4EB1-A0F4-CDBB9292C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8770" y="5200022"/>
            <a:ext cx="1095469" cy="429442"/>
          </a:xfrm>
          <a:prstGeom prst="rect">
            <a:avLst/>
          </a:prstGeom>
        </p:spPr>
      </p:pic>
    </p:spTree>
    <p:extLst>
      <p:ext uri="{BB962C8B-B14F-4D97-AF65-F5344CB8AC3E}">
        <p14:creationId xmlns:p14="http://schemas.microsoft.com/office/powerpoint/2010/main" val="34064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41524" y="949100"/>
            <a:ext cx="8595600" cy="3884100"/>
          </a:xfrm>
          <a:prstGeom prst="rect">
            <a:avLst/>
          </a:prstGeom>
        </p:spPr>
        <p:txBody>
          <a:bodyPr spcFirstLastPara="1" vert="horz" wrap="square" lIns="68575" tIns="68575" rIns="68575" bIns="68575" rtlCol="0" anchor="ctr" anchorCtr="0">
            <a:noAutofit/>
          </a:bodyPr>
          <a:lstStyle/>
          <a:p>
            <a:r>
              <a:rPr lang="en-GB" dirty="0"/>
              <a:t>Welcome Everyone!</a:t>
            </a:r>
            <a:endParaRPr dirty="0"/>
          </a:p>
          <a:p>
            <a:endParaRPr dirty="0"/>
          </a:p>
        </p:txBody>
      </p:sp>
    </p:spTree>
    <p:extLst>
      <p:ext uri="{BB962C8B-B14F-4D97-AF65-F5344CB8AC3E}">
        <p14:creationId xmlns:p14="http://schemas.microsoft.com/office/powerpoint/2010/main" val="174798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41524" y="3255818"/>
            <a:ext cx="8595600" cy="2173128"/>
          </a:xfrm>
          <a:prstGeom prst="rect">
            <a:avLst/>
          </a:prstGeom>
        </p:spPr>
        <p:txBody>
          <a:bodyPr spcFirstLastPara="1" vert="horz" wrap="square" lIns="68575" tIns="68575" rIns="68575" bIns="68575" rtlCol="0" anchor="ctr" anchorCtr="0">
            <a:noAutofit/>
          </a:bodyPr>
          <a:lstStyle/>
          <a:p>
            <a:r>
              <a:rPr lang="en-GB" sz="1800" dirty="0"/>
              <a:t>The Commonwealth Digital Education Leadership Training in Action (C-DELTA) project is a programme of the Commonwealth of Learning (COL) that intends to promote Digital Education (DE) in the Commonwealth nations. </a:t>
            </a:r>
            <a:endParaRPr sz="1800" dirty="0"/>
          </a:p>
          <a:p>
            <a:endParaRPr sz="1800" dirty="0"/>
          </a:p>
          <a:p>
            <a:pPr>
              <a:buClr>
                <a:schemeClr val="dk1"/>
              </a:buClr>
              <a:buSzPts val="1100"/>
            </a:pPr>
            <a:endParaRPr sz="1800" i="1" dirty="0"/>
          </a:p>
          <a:p>
            <a:pPr algn="l"/>
            <a:endParaRPr sz="1800" dirty="0"/>
          </a:p>
        </p:txBody>
      </p:sp>
      <p:sp>
        <p:nvSpPr>
          <p:cNvPr id="168" name="Shape 168"/>
          <p:cNvSpPr txBox="1">
            <a:spLocks noGrp="1"/>
          </p:cNvSpPr>
          <p:nvPr>
            <p:ph type="body" idx="1"/>
          </p:nvPr>
        </p:nvSpPr>
        <p:spPr>
          <a:xfrm>
            <a:off x="395524" y="4381116"/>
            <a:ext cx="8541600" cy="1153800"/>
          </a:xfrm>
          <a:prstGeom prst="rect">
            <a:avLst/>
          </a:prstGeom>
        </p:spPr>
        <p:txBody>
          <a:bodyPr spcFirstLastPara="1" vert="horz" wrap="square" lIns="68575" tIns="68575" rIns="68575" bIns="68575" rtlCol="0" anchor="t" anchorCtr="0">
            <a:noAutofit/>
          </a:bodyPr>
          <a:lstStyle/>
          <a:p>
            <a:pPr marL="0" indent="0" algn="ctr">
              <a:spcBef>
                <a:spcPts val="0"/>
              </a:spcBef>
            </a:pPr>
            <a:r>
              <a:rPr lang="en-GB" i="1" dirty="0"/>
              <a:t>But C-DELTA not just about just the promotion of DE - </a:t>
            </a:r>
            <a:endParaRPr i="1" dirty="0"/>
          </a:p>
          <a:p>
            <a:pPr marL="0" indent="0" algn="ctr">
              <a:spcBef>
                <a:spcPts val="0"/>
              </a:spcBef>
            </a:pPr>
            <a:r>
              <a:rPr lang="en-GB" i="1" dirty="0"/>
              <a:t>It IS about </a:t>
            </a:r>
            <a:r>
              <a:rPr lang="en-GB" i="1" u="sng" dirty="0"/>
              <a:t>producing leaders</a:t>
            </a:r>
            <a:r>
              <a:rPr lang="en-GB" i="1" dirty="0"/>
              <a:t> in the field of  DE</a:t>
            </a:r>
            <a:endParaRPr i="1" dirty="0"/>
          </a:p>
        </p:txBody>
      </p:sp>
      <p:pic>
        <p:nvPicPr>
          <p:cNvPr id="3" name="Picture 2">
            <a:extLst>
              <a:ext uri="{FF2B5EF4-FFF2-40B4-BE49-F238E27FC236}">
                <a16:creationId xmlns:a16="http://schemas.microsoft.com/office/drawing/2014/main" id="{56951410-CD0F-8E4A-8C87-E5A48642F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53"/>
            <a:ext cx="9144000" cy="3247465"/>
          </a:xfrm>
          <a:prstGeom prst="rect">
            <a:avLst/>
          </a:prstGeom>
        </p:spPr>
      </p:pic>
    </p:spTree>
    <p:extLst>
      <p:ext uri="{BB962C8B-B14F-4D97-AF65-F5344CB8AC3E}">
        <p14:creationId xmlns:p14="http://schemas.microsoft.com/office/powerpoint/2010/main" val="24413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3" name="Picture 2">
            <a:extLst>
              <a:ext uri="{FF2B5EF4-FFF2-40B4-BE49-F238E27FC236}">
                <a16:creationId xmlns:a16="http://schemas.microsoft.com/office/drawing/2014/main" id="{1423F799-8AFE-994A-BBFE-2E72A215C8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9" y="857250"/>
            <a:ext cx="1943788" cy="1491630"/>
          </a:xfrm>
          <a:prstGeom prst="rect">
            <a:avLst/>
          </a:prstGeom>
        </p:spPr>
      </p:pic>
    </p:spTree>
    <p:extLst>
      <p:ext uri="{BB962C8B-B14F-4D97-AF65-F5344CB8AC3E}">
        <p14:creationId xmlns:p14="http://schemas.microsoft.com/office/powerpoint/2010/main" val="7937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DCDE4-DF4B-5246-B96B-7A385B10CD1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0696552-34F9-8444-B615-1CD6C96FD840}"/>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1A8951D-8EC0-084E-B60E-064AC3EB62F7}"/>
              </a:ext>
            </a:extLst>
          </p:cNvPr>
          <p:cNvPicPr>
            <a:picLocks noChangeAspect="1"/>
          </p:cNvPicPr>
          <p:nvPr/>
        </p:nvPicPr>
        <p:blipFill>
          <a:blip r:embed="rId3"/>
          <a:stretch>
            <a:fillRect/>
          </a:stretch>
        </p:blipFill>
        <p:spPr>
          <a:xfrm>
            <a:off x="-5444" y="857250"/>
            <a:ext cx="8185138" cy="5143500"/>
          </a:xfrm>
          <a:prstGeom prst="rect">
            <a:avLst/>
          </a:prstGeom>
        </p:spPr>
      </p:pic>
      <p:sp>
        <p:nvSpPr>
          <p:cNvPr id="6" name="TextBox 5">
            <a:extLst>
              <a:ext uri="{FF2B5EF4-FFF2-40B4-BE49-F238E27FC236}">
                <a16:creationId xmlns:a16="http://schemas.microsoft.com/office/drawing/2014/main" id="{64366A0F-04A5-9645-848A-32CDD9EC188F}"/>
              </a:ext>
            </a:extLst>
          </p:cNvPr>
          <p:cNvSpPr txBox="1"/>
          <p:nvPr/>
        </p:nvSpPr>
        <p:spPr>
          <a:xfrm>
            <a:off x="151579" y="6311899"/>
            <a:ext cx="5639621" cy="369332"/>
          </a:xfrm>
          <a:prstGeom prst="rect">
            <a:avLst/>
          </a:prstGeom>
          <a:noFill/>
        </p:spPr>
        <p:txBody>
          <a:bodyPr wrap="square" rtlCol="0">
            <a:spAutoFit/>
          </a:bodyPr>
          <a:lstStyle/>
          <a:p>
            <a:r>
              <a:rPr lang="en-ZA" dirty="0"/>
              <a:t>http://</a:t>
            </a:r>
            <a:r>
              <a:rPr lang="en-ZA" dirty="0" err="1"/>
              <a:t>oasis.col.org</a:t>
            </a:r>
            <a:r>
              <a:rPr lang="en-ZA" dirty="0"/>
              <a:t>/handle/11599/2442 </a:t>
            </a:r>
            <a:endParaRPr lang="en-US" dirty="0"/>
          </a:p>
        </p:txBody>
      </p:sp>
    </p:spTree>
    <p:extLst>
      <p:ext uri="{BB962C8B-B14F-4D97-AF65-F5344CB8AC3E}">
        <p14:creationId xmlns:p14="http://schemas.microsoft.com/office/powerpoint/2010/main" val="403823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1F4F8C-528D-A640-BF31-602A4E3C0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0" y="861900"/>
            <a:ext cx="7048500" cy="4895850"/>
          </a:xfrm>
          <a:prstGeom prst="rect">
            <a:avLst/>
          </a:prstGeom>
        </p:spPr>
      </p:pic>
      <p:sp>
        <p:nvSpPr>
          <p:cNvPr id="2" name="TextBox 1">
            <a:extLst>
              <a:ext uri="{FF2B5EF4-FFF2-40B4-BE49-F238E27FC236}">
                <a16:creationId xmlns:a16="http://schemas.microsoft.com/office/drawing/2014/main" id="{57E8429B-4A2F-B642-86A8-B4DA595791DE}"/>
              </a:ext>
            </a:extLst>
          </p:cNvPr>
          <p:cNvSpPr txBox="1"/>
          <p:nvPr/>
        </p:nvSpPr>
        <p:spPr>
          <a:xfrm>
            <a:off x="213772" y="6312769"/>
            <a:ext cx="3339368" cy="369332"/>
          </a:xfrm>
          <a:prstGeom prst="rect">
            <a:avLst/>
          </a:prstGeom>
          <a:noFill/>
        </p:spPr>
        <p:txBody>
          <a:bodyPr wrap="square" rtlCol="0">
            <a:spAutoFit/>
          </a:bodyPr>
          <a:lstStyle/>
          <a:p>
            <a:r>
              <a:rPr lang="en-US" dirty="0"/>
              <a:t>http://</a:t>
            </a:r>
            <a:r>
              <a:rPr lang="en-US" dirty="0" err="1"/>
              <a:t>oasis.col.org</a:t>
            </a:r>
            <a:r>
              <a:rPr lang="en-US" dirty="0"/>
              <a:t>/</a:t>
            </a:r>
          </a:p>
        </p:txBody>
      </p:sp>
    </p:spTree>
    <p:extLst>
      <p:ext uri="{BB962C8B-B14F-4D97-AF65-F5344CB8AC3E}">
        <p14:creationId xmlns:p14="http://schemas.microsoft.com/office/powerpoint/2010/main" val="187273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DE34A4-4D81-9844-86CF-E831E0742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4" y="1328739"/>
            <a:ext cx="7305675" cy="4200525"/>
          </a:xfrm>
          <a:prstGeom prst="rect">
            <a:avLst/>
          </a:prstGeom>
        </p:spPr>
      </p:pic>
    </p:spTree>
    <p:extLst>
      <p:ext uri="{BB962C8B-B14F-4D97-AF65-F5344CB8AC3E}">
        <p14:creationId xmlns:p14="http://schemas.microsoft.com/office/powerpoint/2010/main" val="379643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CB9CD6-F654-284B-9BDB-C4EA5A60C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1" y="890932"/>
            <a:ext cx="5743223" cy="5143500"/>
          </a:xfrm>
          <a:prstGeom prst="rect">
            <a:avLst/>
          </a:prstGeom>
        </p:spPr>
      </p:pic>
      <p:sp>
        <p:nvSpPr>
          <p:cNvPr id="2" name="TextBox 1">
            <a:extLst>
              <a:ext uri="{FF2B5EF4-FFF2-40B4-BE49-F238E27FC236}">
                <a16:creationId xmlns:a16="http://schemas.microsoft.com/office/drawing/2014/main" id="{18C1E8E9-9ADB-654E-811F-6292BB6DCDC3}"/>
              </a:ext>
            </a:extLst>
          </p:cNvPr>
          <p:cNvSpPr txBox="1"/>
          <p:nvPr/>
        </p:nvSpPr>
        <p:spPr>
          <a:xfrm>
            <a:off x="0" y="6211669"/>
            <a:ext cx="3006436" cy="646331"/>
          </a:xfrm>
          <a:prstGeom prst="rect">
            <a:avLst/>
          </a:prstGeom>
          <a:noFill/>
        </p:spPr>
        <p:txBody>
          <a:bodyPr wrap="square" rtlCol="0">
            <a:spAutoFit/>
          </a:bodyPr>
          <a:lstStyle/>
          <a:p>
            <a:r>
              <a:rPr lang="mi-NZ" dirty="0"/>
              <a:t>https://cdelta.col.org/</a:t>
            </a:r>
          </a:p>
          <a:p>
            <a:endParaRPr lang="en-US" dirty="0"/>
          </a:p>
        </p:txBody>
      </p:sp>
    </p:spTree>
    <p:extLst>
      <p:ext uri="{BB962C8B-B14F-4D97-AF65-F5344CB8AC3E}">
        <p14:creationId xmlns:p14="http://schemas.microsoft.com/office/powerpoint/2010/main" val="240824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548400" y="1124744"/>
            <a:ext cx="8595600" cy="3884100"/>
          </a:xfrm>
          <a:prstGeom prst="rect">
            <a:avLst/>
          </a:prstGeom>
        </p:spPr>
        <p:txBody>
          <a:bodyPr spcFirstLastPara="1" vert="horz" wrap="square" lIns="68575" tIns="68575" rIns="68575" bIns="68575" rtlCol="0" anchor="ctr" anchorCtr="0">
            <a:noAutofit/>
          </a:bodyPr>
          <a:lstStyle/>
          <a:p>
            <a:r>
              <a:rPr lang="en-GB" sz="3000" dirty="0"/>
              <a:t>So, how do you produce leaders in DE? </a:t>
            </a:r>
            <a:endParaRPr sz="3000" dirty="0"/>
          </a:p>
          <a:p>
            <a:endParaRPr sz="2400" dirty="0"/>
          </a:p>
          <a:p>
            <a:endParaRPr sz="2400" i="1" dirty="0"/>
          </a:p>
          <a:p>
            <a:pPr algn="l"/>
            <a:endParaRPr sz="2400" dirty="0"/>
          </a:p>
        </p:txBody>
      </p:sp>
      <p:sp>
        <p:nvSpPr>
          <p:cNvPr id="174" name="Shape 174"/>
          <p:cNvSpPr txBox="1">
            <a:spLocks noGrp="1"/>
          </p:cNvSpPr>
          <p:nvPr>
            <p:ph type="body" idx="1"/>
          </p:nvPr>
        </p:nvSpPr>
        <p:spPr>
          <a:xfrm>
            <a:off x="179512" y="1637188"/>
            <a:ext cx="8713500" cy="2583900"/>
          </a:xfrm>
          <a:prstGeom prst="rect">
            <a:avLst/>
          </a:prstGeom>
        </p:spPr>
        <p:txBody>
          <a:bodyPr spcFirstLastPara="1" vert="horz" wrap="square" lIns="68575" tIns="68575" rIns="68575" bIns="68575" rtlCol="0" anchor="t" anchorCtr="0">
            <a:noAutofit/>
          </a:bodyPr>
          <a:lstStyle/>
          <a:p>
            <a:pPr marL="0" indent="0" algn="ctr">
              <a:spcBef>
                <a:spcPts val="0"/>
              </a:spcBef>
            </a:pPr>
            <a:r>
              <a:rPr lang="en-GB" i="1" dirty="0"/>
              <a:t>A curriculum for digital education leadership requires two components: digital education and leadership in digital education, with </a:t>
            </a:r>
            <a:r>
              <a:rPr lang="en-GB" i="1" u="sng" dirty="0"/>
              <a:t>digital literacies</a:t>
            </a:r>
            <a:r>
              <a:rPr lang="en-GB" i="1" dirty="0"/>
              <a:t> as the basis for both. </a:t>
            </a:r>
            <a:endParaRPr i="1" dirty="0"/>
          </a:p>
          <a:p>
            <a:pPr marL="0" indent="0" algn="ctr">
              <a:spcBef>
                <a:spcPts val="0"/>
              </a:spcBef>
            </a:pPr>
            <a:r>
              <a:rPr lang="en-GB" i="1" dirty="0"/>
              <a:t>The two components for the curriculum framework for C-DELTA has been developed on the assumption that before an individual becomes a digital education leader, that individual must first demonstrate capability in the </a:t>
            </a:r>
            <a:r>
              <a:rPr lang="en-GB" i="1" u="sng" dirty="0"/>
              <a:t>practices</a:t>
            </a:r>
            <a:r>
              <a:rPr lang="en-GB" i="1" dirty="0"/>
              <a:t> identified with digital education. In other words, the assumption is that a leader should be able to walk their talk and can only lead if they have the necessary knowledge in the “stuff” to be led. </a:t>
            </a:r>
            <a:endParaRPr i="1" dirty="0"/>
          </a:p>
        </p:txBody>
      </p:sp>
    </p:spTree>
    <p:extLst>
      <p:ext uri="{BB962C8B-B14F-4D97-AF65-F5344CB8AC3E}">
        <p14:creationId xmlns:p14="http://schemas.microsoft.com/office/powerpoint/2010/main" val="287997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73"/>
                                        </p:tgtEl>
                                      </p:cBhvr>
                                    </p:animEffect>
                                    <p:set>
                                      <p:cBhvr>
                                        <p:cTn id="7" dur="1" fill="hold">
                                          <p:stCondLst>
                                            <p:cond delay="1000"/>
                                          </p:stCondLst>
                                        </p:cTn>
                                        <p:tgtEl>
                                          <p:spTgt spid="173"/>
                                        </p:tgtEl>
                                        <p:attrNameLst>
                                          <p:attrName>style.visibility</p:attrName>
                                        </p:attrNameLst>
                                      </p:cBhvr>
                                      <p:to>
                                        <p:strVal val="hidden"/>
                                      </p:to>
                                    </p:set>
                                  </p:childTnLst>
                                </p:cTn>
                              </p:par>
                            </p:childTnLst>
                          </p:cTn>
                        </p:par>
                        <p:par>
                          <p:cTn id="8" fill="hold">
                            <p:stCondLst>
                              <p:cond delay="1001"/>
                            </p:stCondLst>
                            <p:childTnLst>
                              <p:par>
                                <p:cTn id="9" presetID="10" presetClass="entr" presetSubtype="0"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 PowerPoint - Standard_template" id="{0CBFE916-1CE5-44B2-B3BB-8A17663D4413}" vid="{F5210BE5-C26B-4283-9FFE-7D960DF904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B1B993D657BD42B16571A6A7AAE2A9" ma:contentTypeVersion="30" ma:contentTypeDescription="Create a new document." ma:contentTypeScope="" ma:versionID="41975f9d27a220bcd806a2a274ebb024">
  <xsd:schema xmlns:xsd="http://www.w3.org/2001/XMLSchema" xmlns:xs="http://www.w3.org/2001/XMLSchema" xmlns:p="http://schemas.microsoft.com/office/2006/metadata/properties" xmlns:ns2="f10d4b91-f67c-4c9d-99a2-7e1788ba4b26" xmlns:ns3="8f89d06d-d4ec-4e64-a157-37747344c90e" xmlns:ns4="d7f63a0c-3387-4091-80af-370ec6ca6610" targetNamespace="http://schemas.microsoft.com/office/2006/metadata/properties" ma:root="true" ma:fieldsID="17bcd94237993bc23c0b129d90b56f94" ns2:_="" ns3:_="" ns4:_="">
    <xsd:import namespace="f10d4b91-f67c-4c9d-99a2-7e1788ba4b26"/>
    <xsd:import namespace="8f89d06d-d4ec-4e64-a157-37747344c90e"/>
    <xsd:import namespace="d7f63a0c-3387-4091-80af-370ec6ca6610"/>
    <xsd:element name="properties">
      <xsd:complexType>
        <xsd:sequence>
          <xsd:element name="documentManagement">
            <xsd:complexType>
              <xsd:all>
                <xsd:element ref="ns2:Publication_x0020_Date" minOccurs="0"/>
                <xsd:element ref="ns2:Description0" minOccurs="0"/>
                <xsd:element ref="ns4:_dlc_DocId" minOccurs="0"/>
                <xsd:element ref="ns4:_dlc_DocIdUrl" minOccurs="0"/>
                <xsd:element ref="ns4:_dlc_DocIdPersistId" minOccurs="0"/>
                <xsd:element ref="ns3:of88eff9cb334256803b5fdc1080fcc0" minOccurs="0"/>
                <xsd:element ref="ns4:TaxCatchAll" minOccurs="0"/>
                <xsd:element ref="ns3:c6ded15b026848738649c123f94c2b37" minOccurs="0"/>
                <xsd:element ref="ns3:d225654933bc4eae91104c0dc2c25127" minOccurs="0"/>
                <xsd:element ref="ns3:gd37bf50347b43b28a635475fbcfbd0f" minOccurs="0"/>
                <xsd:element ref="ns4:TaxKeywordTaxHTField"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d4b91-f67c-4c9d-99a2-7e1788ba4b26" elementFormDefault="qualified">
    <xsd:import namespace="http://schemas.microsoft.com/office/2006/documentManagement/types"/>
    <xsd:import namespace="http://schemas.microsoft.com/office/infopath/2007/PartnerControls"/>
    <xsd:element name="Publication_x0020_Date" ma:index="2" nillable="true" ma:displayName="Publication Date" ma:default="[today]" ma:format="DateOnly" ma:internalName="Publication_x0020_Date">
      <xsd:simpleType>
        <xsd:restriction base="dms:DateTime"/>
      </xsd:simpleType>
    </xsd:element>
    <xsd:element name="Description0" ma:index="8" nillable="true" ma:displayName="Description" ma:internalName="Description0">
      <xsd:simpleType>
        <xsd:restriction base="dms:Note">
          <xsd:maxLength value="255"/>
        </xsd:restriction>
      </xsd:simpleType>
    </xsd:element>
    <xsd:element name="Category" ma:index="24" nillable="true" ma:displayName="Category" ma:default="Corporate" ma:format="Dropdown" ma:internalName="Category">
      <xsd:simpleType>
        <xsd:restriction base="dms:Choice">
          <xsd:enumeration value="Corporate"/>
          <xsd:enumeration value="Finance, Admin &amp; HR"/>
          <xsd:enumeration value="Mail"/>
          <xsd:enumeration value="Programme"/>
          <xsd:enumeration value="Reporting"/>
          <xsd:enumeration value="Travel"/>
          <xsd:enumeration value="Contracts"/>
        </xsd:restriction>
      </xsd:simpleType>
    </xsd:element>
  </xsd:schema>
  <xsd:schema xmlns:xsd="http://www.w3.org/2001/XMLSchema" xmlns:xs="http://www.w3.org/2001/XMLSchema" xmlns:dms="http://schemas.microsoft.com/office/2006/documentManagement/types" xmlns:pc="http://schemas.microsoft.com/office/infopath/2007/PartnerControls" targetNamespace="8f89d06d-d4ec-4e64-a157-37747344c90e" elementFormDefault="qualified">
    <xsd:import namespace="http://schemas.microsoft.com/office/2006/documentManagement/types"/>
    <xsd:import namespace="http://schemas.microsoft.com/office/infopath/2007/PartnerControls"/>
    <xsd:element name="of88eff9cb334256803b5fdc1080fcc0" ma:index="14" nillable="true" ma:taxonomy="true" ma:internalName="of88eff9cb334256803b5fdc1080fcc0" ma:taxonomyFieldName="Authour_x002f_Source" ma:displayName="Author/Source" ma:readOnly="false" ma:default="" ma:fieldId="{8f88eff9-cb33-4256-803b-5fdc1080fcc0}" ma:taxonomyMulti="true" ma:sspId="358487c2-ea03-4029-b5bc-4ed1f8385f1b" ma:termSetId="7a5a9770-ee53-40ed-97e9-84eb0cea756f" ma:anchorId="00000000-0000-0000-0000-000000000000" ma:open="false" ma:isKeyword="false">
      <xsd:complexType>
        <xsd:sequence>
          <xsd:element ref="pc:Terms" minOccurs="0" maxOccurs="1"/>
        </xsd:sequence>
      </xsd:complexType>
    </xsd:element>
    <xsd:element name="c6ded15b026848738649c123f94c2b37" ma:index="16" nillable="true" ma:taxonomy="true" ma:internalName="c6ded15b026848738649c123f94c2b37" ma:taxonomyFieldName="Organisational_x0020_Activity" ma:displayName="Organisational Activity" ma:readOnly="false" ma:default="" ma:fieldId="{c6ded15b-0268-4873-8649-c123f94c2b37}" ma:taxonomyMulti="true" ma:sspId="358487c2-ea03-4029-b5bc-4ed1f8385f1b" ma:termSetId="5268b499-4897-4367-89a7-ad7bb1ed12bd" ma:anchorId="00000000-0000-0000-0000-000000000000" ma:open="false" ma:isKeyword="false">
      <xsd:complexType>
        <xsd:sequence>
          <xsd:element ref="pc:Terms" minOccurs="0" maxOccurs="1"/>
        </xsd:sequence>
      </xsd:complexType>
    </xsd:element>
    <xsd:element name="d225654933bc4eae91104c0dc2c25127" ma:index="17" nillable="true" ma:taxonomy="true" ma:internalName="d225654933bc4eae91104c0dc2c25127" ma:taxonomyFieldName="Region_x002f_Country" ma:displayName="Region/Country" ma:readOnly="false" ma:default="" ma:fieldId="{d2256549-33bc-4eae-9110-4c0dc2c25127}" ma:taxonomyMulti="true" ma:sspId="358487c2-ea03-4029-b5bc-4ed1f8385f1b" ma:termSetId="f7888d64-2ce2-43c0-b93f-a783c573d531" ma:anchorId="00000000-0000-0000-0000-000000000000" ma:open="false" ma:isKeyword="false">
      <xsd:complexType>
        <xsd:sequence>
          <xsd:element ref="pc:Terms" minOccurs="0" maxOccurs="1"/>
        </xsd:sequence>
      </xsd:complexType>
    </xsd:element>
    <xsd:element name="gd37bf50347b43b28a635475fbcfbd0f" ma:index="18" nillable="true" ma:taxonomy="true" ma:internalName="gd37bf50347b43b28a635475fbcfbd0f" ma:taxonomyFieldName="COL_x0020_Document_x0020_Type" ma:displayName="Document Type" ma:readOnly="false" ma:default="" ma:fieldId="{0d37bf50-347b-43b2-8a63-5475fbcfbd0f}" ma:taxonomyMulti="true" ma:sspId="358487c2-ea03-4029-b5bc-4ed1f8385f1b" ma:termSetId="cc730250-f0a1-4d64-a0f4-3c61e9fb9f6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f63a0c-3387-4091-80af-370ec6ca6610"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0e02da1-f936-4633-8c0b-cc5fae9aa1e3}" ma:internalName="TaxCatchAll" ma:showField="CatchAllData" ma:web="d7f63a0c-3387-4091-80af-370ec6ca6610">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readOnly="false" ma:fieldId="{23f27201-bee3-471e-b2e7-b64fd8b7ca38}" ma:taxonomyMulti="true" ma:sspId="358487c2-ea03-4029-b5bc-4ed1f8385f1b"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f63a0c-3387-4091-80af-370ec6ca6610"/>
    <TaxKeywordTaxHTField xmlns="d7f63a0c-3387-4091-80af-370ec6ca6610">
      <Terms xmlns="http://schemas.microsoft.com/office/infopath/2007/PartnerControls"/>
    </TaxKeywordTaxHTField>
    <_dlc_DocId xmlns="d7f63a0c-3387-4091-80af-370ec6ca6610">QKDJTPZ2MZUH-145-48</_dlc_DocId>
    <_dlc_DocIdUrl xmlns="d7f63a0c-3387-4091-80af-370ec6ca6610">
      <Url>http://connect.col.org/_layouts/DocIdRedir.aspx?ID=QKDJTPZ2MZUH-145-48</Url>
      <Description>QKDJTPZ2MZUH-145-48</Description>
    </_dlc_DocIdUrl>
    <Description0 xmlns="f10d4b91-f67c-4c9d-99a2-7e1788ba4b26" xsi:nil="true"/>
    <Publication_x0020_Date xmlns="f10d4b91-f67c-4c9d-99a2-7e1788ba4b26">2017-06-02T07:00:00+00:00</Publication_x0020_Date>
    <d225654933bc4eae91104c0dc2c25127 xmlns="8f89d06d-d4ec-4e64-a157-37747344c90e">
      <Terms xmlns="http://schemas.microsoft.com/office/infopath/2007/PartnerControls"/>
    </d225654933bc4eae91104c0dc2c25127>
    <Category xmlns="f10d4b91-f67c-4c9d-99a2-7e1788ba4b26">Corporate</Category>
    <of88eff9cb334256803b5fdc1080fcc0 xmlns="8f89d06d-d4ec-4e64-a157-37747344c90e">
      <Terms xmlns="http://schemas.microsoft.com/office/infopath/2007/PartnerControls"/>
    </of88eff9cb334256803b5fdc1080fcc0>
    <gd37bf50347b43b28a635475fbcfbd0f xmlns="8f89d06d-d4ec-4e64-a157-37747344c90e">
      <Terms xmlns="http://schemas.microsoft.com/office/infopath/2007/PartnerControls"/>
    </gd37bf50347b43b28a635475fbcfbd0f>
    <c6ded15b026848738649c123f94c2b37 xmlns="8f89d06d-d4ec-4e64-a157-37747344c90e">
      <Terms xmlns="http://schemas.microsoft.com/office/infopath/2007/PartnerControls"/>
    </c6ded15b026848738649c123f94c2b37>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6BA3EF3-7B8B-403F-A3D6-6595D20F0C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d4b91-f67c-4c9d-99a2-7e1788ba4b26"/>
    <ds:schemaRef ds:uri="8f89d06d-d4ec-4e64-a157-37747344c90e"/>
    <ds:schemaRef ds:uri="d7f63a0c-3387-4091-80af-370ec6ca6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D403DE-548A-4116-8CB3-61125B5536D9}">
  <ds:schemaRefs>
    <ds:schemaRef ds:uri="http://schemas.microsoft.com/sharepoint/v3/contenttype/forms"/>
  </ds:schemaRefs>
</ds:datastoreItem>
</file>

<file path=customXml/itemProps3.xml><?xml version="1.0" encoding="utf-8"?>
<ds:datastoreItem xmlns:ds="http://schemas.openxmlformats.org/officeDocument/2006/customXml" ds:itemID="{A76AEBA3-32B0-47BA-96F8-0A9021F2E158}">
  <ds:schemaRefs>
    <ds:schemaRef ds:uri="http://schemas.microsoft.com/office/2006/metadata/properties"/>
    <ds:schemaRef ds:uri="http://schemas.microsoft.com/office/infopath/2007/PartnerControls"/>
    <ds:schemaRef ds:uri="d7f63a0c-3387-4091-80af-370ec6ca6610"/>
    <ds:schemaRef ds:uri="f10d4b91-f67c-4c9d-99a2-7e1788ba4b26"/>
    <ds:schemaRef ds:uri="8f89d06d-d4ec-4e64-a157-37747344c90e"/>
  </ds:schemaRefs>
</ds:datastoreItem>
</file>

<file path=customXml/itemProps4.xml><?xml version="1.0" encoding="utf-8"?>
<ds:datastoreItem xmlns:ds="http://schemas.openxmlformats.org/officeDocument/2006/customXml" ds:itemID="{25422305-2CEE-4C11-BD7F-4E563D95E53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COL PowerPoint - Standard_template</Template>
  <TotalTime>22</TotalTime>
  <Words>1124</Words>
  <Application>Microsoft Macintosh PowerPoint</Application>
  <PresentationFormat>On-screen Show (4:3)</PresentationFormat>
  <Paragraphs>85</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Helvetica Neue</vt:lpstr>
      <vt:lpstr>HelveticaNeueLT Std Cn</vt:lpstr>
      <vt:lpstr>HelveticaNeueLT Std Lt</vt:lpstr>
      <vt:lpstr>HelveticaNeueLT Std Lt Cn</vt:lpstr>
      <vt:lpstr>Office Theme</vt:lpstr>
      <vt:lpstr>Introduction to C-DELTA</vt:lpstr>
      <vt:lpstr>Welcome Everyone! </vt:lpstr>
      <vt:lpstr>The Commonwealth Digital Education Leadership Training in Action (C-DELTA) project is a programme of the Commonwealth of Learning (COL) that intends to promote Digital Education (DE) in the Commonwealth nations.    </vt:lpstr>
      <vt:lpstr>PowerPoint Presentation</vt:lpstr>
      <vt:lpstr>PowerPoint Presentation</vt:lpstr>
      <vt:lpstr>PowerPoint Presentation</vt:lpstr>
      <vt:lpstr>PowerPoint Presentation</vt:lpstr>
      <vt:lpstr>PowerPoint Presentation</vt:lpstr>
      <vt:lpstr>So, how do you produce leaders in DE?    </vt:lpstr>
      <vt:lpstr>What should you expect over the next 3 weeks? </vt:lpstr>
      <vt:lpstr>Week 1</vt:lpstr>
      <vt:lpstr>Week 2</vt:lpstr>
      <vt:lpstr>Week 3</vt:lpstr>
      <vt:lpstr>PowerPoint Presentation</vt:lpstr>
      <vt:lpstr>Thank You </vt:lpstr>
    </vt:vector>
  </TitlesOfParts>
  <Company>Commonwealth of Learning</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Sanjaya Mishra</dc:creator>
  <cp:keywords/>
  <cp:lastModifiedBy>Cheryl Brown</cp:lastModifiedBy>
  <cp:revision>4</cp:revision>
  <dcterms:created xsi:type="dcterms:W3CDTF">2020-07-21T20:18:52Z</dcterms:created>
  <dcterms:modified xsi:type="dcterms:W3CDTF">2020-08-26T02:17:28Z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0x01010091B1B993D657BD42B16571A6A7AAE2A9</vt:lpwstr>
  </property>
  <property fmtid="{D5CDD505-2E9C-101B-9397-08002B2CF9AE}" pid="3" name="TaxKeyword">
    <vt:lpwstr/>
  </property>
  <property fmtid="{D5CDD505-2E9C-101B-9397-08002B2CF9AE}" pid="4" name="_dlc_DocIdItemGuid">
    <vt:lpwstr>dda7fe09-83c4-4dc9-9335-74e6f6dd0f57</vt:lpwstr>
  </property>
  <property fmtid="{D5CDD505-2E9C-101B-9397-08002B2CF9AE}" pid="5" name="Author/Source">
    <vt:lpwstr>424;#President's Office|f10d0ace-75d4-486d-9a7f-000de40038e3</vt:lpwstr>
  </property>
  <property fmtid="{D5CDD505-2E9C-101B-9397-08002B2CF9AE}" pid="6" name="Document Type">
    <vt:lpwstr/>
  </property>
  <property fmtid="{D5CDD505-2E9C-101B-9397-08002B2CF9AE}" pid="7" name="Region/Country">
    <vt:lpwstr/>
  </property>
  <property fmtid="{D5CDD505-2E9C-101B-9397-08002B2CF9AE}" pid="8" name="Organisational Activity">
    <vt:lpwstr/>
  </property>
  <property fmtid="{D5CDD505-2E9C-101B-9397-08002B2CF9AE}" pid="9" name="COL Document Type">
    <vt:lpwstr/>
  </property>
  <property fmtid="{D5CDD505-2E9C-101B-9397-08002B2CF9AE}" pid="10" name="Authour/Source">
    <vt:lpwstr/>
  </property>
</Properties>
</file>